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  <p:sldMasterId id="2147483754" r:id="rId4"/>
  </p:sldMasterIdLst>
  <p:handoutMasterIdLst>
    <p:handoutMasterId r:id="rId15"/>
  </p:handoutMasterIdLst>
  <p:sldIdLst>
    <p:sldId id="256" r:id="rId5"/>
    <p:sldId id="262" r:id="rId6"/>
    <p:sldId id="261" r:id="rId7"/>
    <p:sldId id="307" r:id="rId8"/>
    <p:sldId id="308" r:id="rId9"/>
    <p:sldId id="271" r:id="rId10"/>
    <p:sldId id="275" r:id="rId11"/>
    <p:sldId id="309" r:id="rId12"/>
    <p:sldId id="310" r:id="rId13"/>
    <p:sldId id="311" r:id="rId14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23" autoAdjust="0"/>
    <p:restoredTop sz="94660"/>
  </p:normalViewPr>
  <p:slideViewPr>
    <p:cSldViewPr snapToGrid="0">
      <p:cViewPr varScale="1">
        <p:scale>
          <a:sx n="76" d="100"/>
          <a:sy n="76" d="100"/>
        </p:scale>
        <p:origin x="954" y="84"/>
      </p:cViewPr>
      <p:guideLst>
        <p:guide orient="horz" pos="24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06BAE1-9D62-4BE2-92F5-13516D7B16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3F7C2-615E-4315-8EAC-FA55AC989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9F105-A747-4149-8D18-634112D74862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43403-C63A-4BA5-B6D3-425E92F024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4DABD-501E-4B8E-B807-AC2FA85FB5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A0813-E8DC-4927-8006-DB2DC4539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66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lIns="365760" anchor="ctr"/>
          <a:lstStyle>
            <a:lvl1pPr marL="0" indent="0" algn="l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Back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6033F2F0-7D0F-4B5D-8E37-7C30E5A5D2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48561" y="477308"/>
            <a:ext cx="2897717" cy="2731837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40B2EF10-A0C4-401E-8AA6-CF7463C595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48561" y="3648856"/>
            <a:ext cx="2897717" cy="2731837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980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B83EC1-AF10-4FD7-8089-F03DAD6397E7}"/>
              </a:ext>
            </a:extLst>
          </p:cNvPr>
          <p:cNvSpPr/>
          <p:nvPr userDrawn="1"/>
        </p:nvSpPr>
        <p:spPr>
          <a:xfrm>
            <a:off x="0" y="0"/>
            <a:ext cx="12192000" cy="23810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53561" y="479835"/>
            <a:ext cx="1823793" cy="25983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32DE4F21-2D03-408A-A113-1ECBBBFDE8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67429" y="479834"/>
            <a:ext cx="3611542" cy="589833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</a:t>
            </a:r>
          </a:p>
          <a:p>
            <a:r>
              <a:rPr lang="en-US" altLang="ko-KR" dirty="0"/>
              <a:t>And Sand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A62276F5-0236-424B-9645-A889FC4128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58183" y="479835"/>
            <a:ext cx="1823793" cy="25983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B703617E-9CA4-425B-945B-4B73794CE2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62805" y="479835"/>
            <a:ext cx="1823793" cy="25983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5055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38550" y="3543300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back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A5E7C78-B7FD-4905-970D-675E6D3961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38550" y="569180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01CFBF6C-8D5A-4D48-ACE1-2D979A60A2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225" y="3543300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back</a:t>
            </a:r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26D5AB-D725-405F-B143-0753C3C45DCD}"/>
              </a:ext>
            </a:extLst>
          </p:cNvPr>
          <p:cNvSpPr/>
          <p:nvPr userDrawn="1"/>
        </p:nvSpPr>
        <p:spPr>
          <a:xfrm>
            <a:off x="-1" y="0"/>
            <a:ext cx="3400425" cy="33123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30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lIns="3383280" rIns="0" anchor="ctr"/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7938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액자 12">
            <a:extLst>
              <a:ext uri="{FF2B5EF4-FFF2-40B4-BE49-F238E27FC236}">
                <a16:creationId xmlns:a16="http://schemas.microsoft.com/office/drawing/2014/main" id="{95EDCEF7-DD83-4CD4-BE92-A97D74011033}"/>
              </a:ext>
            </a:extLst>
          </p:cNvPr>
          <p:cNvSpPr/>
          <p:nvPr userDrawn="1"/>
        </p:nvSpPr>
        <p:spPr>
          <a:xfrm>
            <a:off x="547181" y="1761846"/>
            <a:ext cx="11097638" cy="3334311"/>
          </a:xfrm>
          <a:prstGeom prst="frame">
            <a:avLst>
              <a:gd name="adj1" fmla="val 241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2" y="569068"/>
            <a:ext cx="3661647" cy="571986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7664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358CF5-5043-4D3B-92BD-59549782EBBE}"/>
              </a:ext>
            </a:extLst>
          </p:cNvPr>
          <p:cNvSpPr/>
          <p:nvPr userDrawn="1"/>
        </p:nvSpPr>
        <p:spPr>
          <a:xfrm>
            <a:off x="7515225" y="0"/>
            <a:ext cx="467677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B59EE49C-3795-40A6-B206-565A372E5530}"/>
              </a:ext>
            </a:extLst>
          </p:cNvPr>
          <p:cNvGrpSpPr/>
          <p:nvPr userDrawn="1"/>
        </p:nvGrpSpPr>
        <p:grpSpPr>
          <a:xfrm>
            <a:off x="5720146" y="1420664"/>
            <a:ext cx="5589803" cy="4396475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16E008B-9F44-493C-B58F-ABFC0E7190A5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C1A2B49-6603-4C93-BCDA-8893B608D8C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C70C51E-C968-4707-899F-DE217D80997C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6BA87E5-BDD3-47B0-8C9F-EDFB6B811129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9C68AE-3F02-48D5-A299-9B7311EC8D9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BE3651-AB4C-4F00-BF52-0A24EF2A62A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3E653C6-4F74-473F-9309-2D2D43F090C8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9CA35F9-CDD6-4937-8C98-04018E459C31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56077" y="1628103"/>
            <a:ext cx="5317941" cy="301288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CCE937E-8E2A-4179-91E4-730975E592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525" y="339509"/>
            <a:ext cx="6543675" cy="724247"/>
          </a:xfrm>
          <a:prstGeom prst="rect">
            <a:avLst/>
          </a:prstGeom>
        </p:spPr>
        <p:txBody>
          <a:bodyPr tIns="91440"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77951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A4D14B1E-79D5-4F7D-AEB4-4F537918FBAB}"/>
              </a:ext>
            </a:extLst>
          </p:cNvPr>
          <p:cNvSpPr/>
          <p:nvPr userDrawn="1"/>
        </p:nvSpPr>
        <p:spPr>
          <a:xfrm rot="5400000">
            <a:off x="795337" y="-795340"/>
            <a:ext cx="6257926" cy="7848605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14" y="600074"/>
            <a:ext cx="4052172" cy="5657852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145CBDFE-5F17-4329-876B-8EC9C2A40C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75044" y="222886"/>
            <a:ext cx="2286000" cy="301752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06B5A04-F323-4B06-B374-0EFFB99917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75044" y="3624742"/>
            <a:ext cx="2286000" cy="301752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597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52">
            <a:extLst>
              <a:ext uri="{FF2B5EF4-FFF2-40B4-BE49-F238E27FC236}">
                <a16:creationId xmlns:a16="http://schemas.microsoft.com/office/drawing/2014/main" id="{A554242E-EDC9-4D56-ABE8-D3DFF0D037E9}"/>
              </a:ext>
            </a:extLst>
          </p:cNvPr>
          <p:cNvSpPr/>
          <p:nvPr userDrawn="1"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그림 개체 틀 3">
            <a:extLst>
              <a:ext uri="{FF2B5EF4-FFF2-40B4-BE49-F238E27FC236}">
                <a16:creationId xmlns:a16="http://schemas.microsoft.com/office/drawing/2014/main" id="{A7B8BCFA-E22C-4FE8-9EC6-3B7DF58BF4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Place Your Picture Here And Sand to Back</a:t>
            </a:r>
            <a:endParaRPr lang="ko-KR" altLang="en-US" dirty="0"/>
          </a:p>
        </p:txBody>
      </p:sp>
      <p:sp>
        <p:nvSpPr>
          <p:cNvPr id="6" name="그림 개체 틀 3">
            <a:extLst>
              <a:ext uri="{FF2B5EF4-FFF2-40B4-BE49-F238E27FC236}">
                <a16:creationId xmlns:a16="http://schemas.microsoft.com/office/drawing/2014/main" id="{C661A5D8-A169-47BB-84F8-7CCF6E0061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3">
            <a:extLst>
              <a:ext uri="{FF2B5EF4-FFF2-40B4-BE49-F238E27FC236}">
                <a16:creationId xmlns:a16="http://schemas.microsoft.com/office/drawing/2014/main" id="{A32673E2-41F8-431C-946D-87DD76C5D0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그림 개체 틀 3">
            <a:extLst>
              <a:ext uri="{FF2B5EF4-FFF2-40B4-BE49-F238E27FC236}">
                <a16:creationId xmlns:a16="http://schemas.microsoft.com/office/drawing/2014/main" id="{F2B14BC2-B3DB-437A-8C30-D2E802CB4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6590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7D4BC-8397-4297-9425-5B8BAEB38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52" y="2305190"/>
            <a:ext cx="4038095" cy="2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9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13D5B-5A42-4F30-9E94-6D9B89BC8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1" y="2276619"/>
            <a:ext cx="4095238" cy="2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9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B04BAD-EED5-4C78-BC19-C3DD01D50231}"/>
              </a:ext>
            </a:extLst>
          </p:cNvPr>
          <p:cNvGrpSpPr/>
          <p:nvPr userDrawn="1"/>
        </p:nvGrpSpPr>
        <p:grpSpPr>
          <a:xfrm>
            <a:off x="729449" y="1780758"/>
            <a:ext cx="2449180" cy="4305530"/>
            <a:chOff x="445712" y="1449040"/>
            <a:chExt cx="2113018" cy="392417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7456AC7-1506-4AAF-A694-1BE710D5F58E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7D8BFCCB-25F4-4E85-B4F9-18DA5A0F31C0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4DE5DB11-A2A8-48F9-9B25-703C78662BDE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7">
                <a:extLst>
                  <a:ext uri="{FF2B5EF4-FFF2-40B4-BE49-F238E27FC236}">
                    <a16:creationId xmlns:a16="http://schemas.microsoft.com/office/drawing/2014/main" id="{A3616025-C842-4C0D-B7E3-48176315DDF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" name="Rounded Rectangle 8">
                <a:extLst>
                  <a:ext uri="{FF2B5EF4-FFF2-40B4-BE49-F238E27FC236}">
                    <a16:creationId xmlns:a16="http://schemas.microsoft.com/office/drawing/2014/main" id="{B2550ED7-04C5-4FFA-BCF1-8CB64B3F2DA9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E6D54C7-03B4-4369-97FF-A3456A2A876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3465" y="2174930"/>
            <a:ext cx="2152765" cy="33487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D8FCDD3-D367-4581-96F6-BED1A5D7FC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35698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30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70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73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04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74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28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1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66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36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8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6582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874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1454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833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65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59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603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4112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77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>
            <a:extLst>
              <a:ext uri="{FF2B5EF4-FFF2-40B4-BE49-F238E27FC236}">
                <a16:creationId xmlns:a16="http://schemas.microsoft.com/office/drawing/2014/main" id="{11A067AA-F6AF-4715-9F07-7BE30046CBF0}"/>
              </a:ext>
            </a:extLst>
          </p:cNvPr>
          <p:cNvSpPr/>
          <p:nvPr userDrawn="1"/>
        </p:nvSpPr>
        <p:spPr>
          <a:xfrm>
            <a:off x="642938" y="514350"/>
            <a:ext cx="10906125" cy="2990850"/>
          </a:xfrm>
          <a:prstGeom prst="frame">
            <a:avLst>
              <a:gd name="adj1" fmla="val 2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6806" y="2310178"/>
            <a:ext cx="2084544" cy="23138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5DB206C-7370-448F-B4C9-4059BADCA64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35231" y="2310178"/>
            <a:ext cx="2084544" cy="23138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7383E1CB-8D0E-4180-8C52-C5F4A24ED3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73656" y="2310178"/>
            <a:ext cx="2084544" cy="23138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33F4681A-0E5C-4D94-B5F0-6A175DBC6C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12081" y="2310178"/>
            <a:ext cx="2084544" cy="2313844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4226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36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5" r:id="rId9"/>
    <p:sldLayoutId id="2147483743" r:id="rId10"/>
    <p:sldLayoutId id="2147483744" r:id="rId11"/>
    <p:sldLayoutId id="2147483746" r:id="rId12"/>
    <p:sldLayoutId id="2147483747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4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2"/>
          </p:cNvPr>
          <p:cNvSpPr txBox="1"/>
          <p:nvPr/>
        </p:nvSpPr>
        <p:spPr>
          <a:xfrm>
            <a:off x="0" y="6597853"/>
            <a:ext cx="121918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solidFill>
                  <a:schemeClr val="bg1"/>
                </a:solidFill>
                <a:cs typeface="Arial" pitchFamily="34" charset="0"/>
                <a:hlinkClick r:id="rId2"/>
              </a:rPr>
              <a:t>http://www.free-powerpoint-templates-design.com</a:t>
            </a:r>
            <a:endParaRPr lang="ko-KR" alt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0" y="2896063"/>
            <a:ext cx="12192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5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  <a:cs typeface="Arial" pitchFamily="34" charset="0"/>
              </a:rPr>
              <a:t>웹툰 통합 링크 사이트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0" y="3775613"/>
            <a:ext cx="1219185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2-B 3</a:t>
            </a:r>
            <a:r>
              <a:rPr lang="ko-KR" altLang="en-US" dirty="0">
                <a:solidFill>
                  <a:schemeClr val="bg1"/>
                </a:solidFill>
                <a:cs typeface="Arial" pitchFamily="34" charset="0"/>
              </a:rPr>
              <a:t>팀 전혜성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445815-12D7-4E1D-A6E4-49EA4C8ECE5C}"/>
              </a:ext>
            </a:extLst>
          </p:cNvPr>
          <p:cNvGrpSpPr/>
          <p:nvPr/>
        </p:nvGrpSpPr>
        <p:grpSpPr>
          <a:xfrm>
            <a:off x="2229738" y="882815"/>
            <a:ext cx="7803176" cy="5052397"/>
            <a:chOff x="2229738" y="635165"/>
            <a:chExt cx="7803176" cy="505239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C647FD-F15A-4EF3-809D-6A1D53EDA1C0}"/>
                </a:ext>
              </a:extLst>
            </p:cNvPr>
            <p:cNvSpPr/>
            <p:nvPr/>
          </p:nvSpPr>
          <p:spPr>
            <a:xfrm rot="10800000">
              <a:off x="3609975" y="3851803"/>
              <a:ext cx="4972050" cy="1445239"/>
            </a:xfrm>
            <a:custGeom>
              <a:avLst/>
              <a:gdLst>
                <a:gd name="connsiteX0" fmla="*/ 0 w 4972050"/>
                <a:gd name="connsiteY0" fmla="*/ 0 h 1445239"/>
                <a:gd name="connsiteX1" fmla="*/ 4972050 w 4972050"/>
                <a:gd name="connsiteY1" fmla="*/ 0 h 1445239"/>
                <a:gd name="connsiteX2" fmla="*/ 4972050 w 4972050"/>
                <a:gd name="connsiteY2" fmla="*/ 1445239 h 1445239"/>
                <a:gd name="connsiteX3" fmla="*/ 4846713 w 4972050"/>
                <a:gd name="connsiteY3" fmla="*/ 1445239 h 1445239"/>
                <a:gd name="connsiteX4" fmla="*/ 4846713 w 4972050"/>
                <a:gd name="connsiteY4" fmla="*/ 125337 h 1445239"/>
                <a:gd name="connsiteX5" fmla="*/ 125337 w 4972050"/>
                <a:gd name="connsiteY5" fmla="*/ 125337 h 1445239"/>
                <a:gd name="connsiteX6" fmla="*/ 125337 w 4972050"/>
                <a:gd name="connsiteY6" fmla="*/ 1445239 h 1445239"/>
                <a:gd name="connsiteX7" fmla="*/ 0 w 4972050"/>
                <a:gd name="connsiteY7" fmla="*/ 1445239 h 144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2050" h="1445239">
                  <a:moveTo>
                    <a:pt x="0" y="0"/>
                  </a:moveTo>
                  <a:lnTo>
                    <a:pt x="4972050" y="0"/>
                  </a:lnTo>
                  <a:lnTo>
                    <a:pt x="4972050" y="1445239"/>
                  </a:lnTo>
                  <a:lnTo>
                    <a:pt x="4846713" y="1445239"/>
                  </a:lnTo>
                  <a:lnTo>
                    <a:pt x="4846713" y="125337"/>
                  </a:lnTo>
                  <a:lnTo>
                    <a:pt x="125337" y="125337"/>
                  </a:lnTo>
                  <a:lnTo>
                    <a:pt x="125337" y="1445239"/>
                  </a:lnTo>
                  <a:lnTo>
                    <a:pt x="0" y="14452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9D2C01-2A20-4143-BCAD-6A6312B98A08}"/>
                </a:ext>
              </a:extLst>
            </p:cNvPr>
            <p:cNvGrpSpPr/>
            <p:nvPr/>
          </p:nvGrpSpPr>
          <p:grpSpPr>
            <a:xfrm>
              <a:off x="2229738" y="635165"/>
              <a:ext cx="7803176" cy="5052397"/>
              <a:chOff x="2229738" y="635165"/>
              <a:chExt cx="7803176" cy="505239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AC6889E-9C5A-4F40-B36F-D446C77768E4}"/>
                  </a:ext>
                </a:extLst>
              </p:cNvPr>
              <p:cNvSpPr/>
              <p:nvPr/>
            </p:nvSpPr>
            <p:spPr>
              <a:xfrm>
                <a:off x="3609975" y="1151426"/>
                <a:ext cx="4972050" cy="1445239"/>
              </a:xfrm>
              <a:custGeom>
                <a:avLst/>
                <a:gdLst>
                  <a:gd name="connsiteX0" fmla="*/ 0 w 4972050"/>
                  <a:gd name="connsiteY0" fmla="*/ 0 h 1445239"/>
                  <a:gd name="connsiteX1" fmla="*/ 4972050 w 4972050"/>
                  <a:gd name="connsiteY1" fmla="*/ 0 h 1445239"/>
                  <a:gd name="connsiteX2" fmla="*/ 4972050 w 4972050"/>
                  <a:gd name="connsiteY2" fmla="*/ 1445239 h 1445239"/>
                  <a:gd name="connsiteX3" fmla="*/ 4846713 w 4972050"/>
                  <a:gd name="connsiteY3" fmla="*/ 1445239 h 1445239"/>
                  <a:gd name="connsiteX4" fmla="*/ 4846713 w 4972050"/>
                  <a:gd name="connsiteY4" fmla="*/ 125337 h 1445239"/>
                  <a:gd name="connsiteX5" fmla="*/ 125337 w 4972050"/>
                  <a:gd name="connsiteY5" fmla="*/ 125337 h 1445239"/>
                  <a:gd name="connsiteX6" fmla="*/ 125337 w 4972050"/>
                  <a:gd name="connsiteY6" fmla="*/ 1445239 h 1445239"/>
                  <a:gd name="connsiteX7" fmla="*/ 0 w 4972050"/>
                  <a:gd name="connsiteY7" fmla="*/ 1445239 h 144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72050" h="1445239">
                    <a:moveTo>
                      <a:pt x="0" y="0"/>
                    </a:moveTo>
                    <a:lnTo>
                      <a:pt x="4972050" y="0"/>
                    </a:lnTo>
                    <a:lnTo>
                      <a:pt x="4972050" y="1445239"/>
                    </a:lnTo>
                    <a:lnTo>
                      <a:pt x="4846713" y="1445239"/>
                    </a:lnTo>
                    <a:lnTo>
                      <a:pt x="4846713" y="125337"/>
                    </a:lnTo>
                    <a:lnTo>
                      <a:pt x="125337" y="125337"/>
                    </a:lnTo>
                    <a:lnTo>
                      <a:pt x="125337" y="1445239"/>
                    </a:lnTo>
                    <a:lnTo>
                      <a:pt x="0" y="144523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39928E-7F45-4D48-A87B-BFF1229D99D9}"/>
                  </a:ext>
                </a:extLst>
              </p:cNvPr>
              <p:cNvSpPr/>
              <p:nvPr/>
            </p:nvSpPr>
            <p:spPr>
              <a:xfrm rot="2735247">
                <a:off x="8529637" y="409065"/>
                <a:ext cx="104775" cy="14452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C7D53DE-957E-4634-8DEC-72BF32FF5DB8}"/>
                  </a:ext>
                </a:extLst>
              </p:cNvPr>
              <p:cNvSpPr/>
              <p:nvPr/>
            </p:nvSpPr>
            <p:spPr>
              <a:xfrm rot="2735247">
                <a:off x="3452813" y="4639863"/>
                <a:ext cx="104775" cy="14452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EB634C8-28A3-4C33-9A37-7C5166CF0D48}"/>
                  </a:ext>
                </a:extLst>
              </p:cNvPr>
              <p:cNvSpPr/>
              <p:nvPr/>
            </p:nvSpPr>
            <p:spPr>
              <a:xfrm rot="2735247">
                <a:off x="9257907" y="-35067"/>
                <a:ext cx="104775" cy="144523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E60094A-3072-4592-A419-4DB5BBABA8FF}"/>
                  </a:ext>
                </a:extLst>
              </p:cNvPr>
              <p:cNvSpPr/>
              <p:nvPr/>
            </p:nvSpPr>
            <p:spPr>
              <a:xfrm rot="2735247">
                <a:off x="2899970" y="4912555"/>
                <a:ext cx="104775" cy="1445239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Triangle 2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프로젝트실무-팀활동-2B03팀-전혜성">
            <a:hlinkClick r:id="" action="ppaction://media"/>
            <a:extLst>
              <a:ext uri="{FF2B5EF4-FFF2-40B4-BE49-F238E27FC236}">
                <a16:creationId xmlns:a16="http://schemas.microsoft.com/office/drawing/2014/main" id="{E08D3ED9-B435-41E4-B058-98E3EC7F51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163" y="1229451"/>
            <a:ext cx="7746709" cy="435752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9D3FA5-BBAA-4DAC-9981-09207885EDD0}"/>
              </a:ext>
            </a:extLst>
          </p:cNvPr>
          <p:cNvSpPr txBox="1"/>
          <p:nvPr/>
        </p:nvSpPr>
        <p:spPr>
          <a:xfrm>
            <a:off x="4994995" y="106299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2400" b="1">
                <a:solidFill>
                  <a:schemeClr val="bg1"/>
                </a:solidFill>
              </a:rPr>
              <a:t>웹툰 평가 모달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01192-DB79-46B0-B493-81321542C629}"/>
              </a:ext>
            </a:extLst>
          </p:cNvPr>
          <p:cNvSpPr txBox="1"/>
          <p:nvPr/>
        </p:nvSpPr>
        <p:spPr>
          <a:xfrm>
            <a:off x="5345251" y="89781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2400" b="1">
                <a:solidFill>
                  <a:schemeClr val="bg1"/>
                </a:solidFill>
              </a:rPr>
              <a:t>메인 화면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0327" y="338058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5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  <a:cs typeface="Arial" pitchFamily="34" charset="0"/>
              </a:rPr>
              <a:t>목차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B798CC-A50B-4833-A9F4-CD4A9317294E}"/>
              </a:ext>
            </a:extLst>
          </p:cNvPr>
          <p:cNvGrpSpPr/>
          <p:nvPr/>
        </p:nvGrpSpPr>
        <p:grpSpPr>
          <a:xfrm>
            <a:off x="3512044" y="1042355"/>
            <a:ext cx="5483384" cy="830997"/>
            <a:chOff x="5776287" y="1615577"/>
            <a:chExt cx="5483384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751979" y="1666120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ko-KR" altLang="en-US" sz="2700" b="1" dirty="0">
                  <a:solidFill>
                    <a:schemeClr val="bg1"/>
                  </a:solidFill>
                  <a:cs typeface="Arial" pitchFamily="34" charset="0"/>
                </a:rPr>
                <a:t>개요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76287" y="1615577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4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9459A3-3616-4690-9950-AA429FBFDFB4}"/>
              </a:ext>
            </a:extLst>
          </p:cNvPr>
          <p:cNvGrpSpPr/>
          <p:nvPr/>
        </p:nvGrpSpPr>
        <p:grpSpPr>
          <a:xfrm>
            <a:off x="3512044" y="2182180"/>
            <a:ext cx="5483384" cy="830997"/>
            <a:chOff x="5776287" y="1615577"/>
            <a:chExt cx="5483384" cy="830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96E1CD-75CD-452D-A4BE-E1789794770A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ko-KR" altLang="en-US" sz="2700" b="1" dirty="0">
                  <a:solidFill>
                    <a:schemeClr val="bg1"/>
                  </a:solidFill>
                  <a:cs typeface="Arial" pitchFamily="34" charset="0"/>
                </a:rPr>
                <a:t>구성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892250-0812-424C-9181-78128436C8F3}"/>
                </a:ext>
              </a:extLst>
            </p:cNvPr>
            <p:cNvSpPr txBox="1"/>
            <p:nvPr/>
          </p:nvSpPr>
          <p:spPr>
            <a:xfrm>
              <a:off x="5776287" y="1615577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4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7ED876F-7A33-4478-9ED3-A2053B8B8EEA}"/>
              </a:ext>
            </a:extLst>
          </p:cNvPr>
          <p:cNvGrpSpPr/>
          <p:nvPr/>
        </p:nvGrpSpPr>
        <p:grpSpPr>
          <a:xfrm>
            <a:off x="3512044" y="3322005"/>
            <a:ext cx="5483384" cy="830997"/>
            <a:chOff x="5776287" y="1615577"/>
            <a:chExt cx="5483384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DE9DD4-9B53-4681-95FD-81AD463B2625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ko-KR" altLang="en-US" sz="2700" b="1" dirty="0">
                  <a:solidFill>
                    <a:schemeClr val="bg1"/>
                  </a:solidFill>
                  <a:cs typeface="Arial" pitchFamily="34" charset="0"/>
                </a:rPr>
                <a:t>코드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D4E945-B51D-4D17-A36E-ABB30618F236}"/>
                </a:ext>
              </a:extLst>
            </p:cNvPr>
            <p:cNvSpPr txBox="1"/>
            <p:nvPr/>
          </p:nvSpPr>
          <p:spPr>
            <a:xfrm>
              <a:off x="5776287" y="1615577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4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3FF8F0-0341-431C-9CC0-5437F8473CAD}"/>
              </a:ext>
            </a:extLst>
          </p:cNvPr>
          <p:cNvGrpSpPr/>
          <p:nvPr/>
        </p:nvGrpSpPr>
        <p:grpSpPr>
          <a:xfrm>
            <a:off x="3512044" y="5400146"/>
            <a:ext cx="5483384" cy="830997"/>
            <a:chOff x="5776287" y="1615577"/>
            <a:chExt cx="5483384" cy="8309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5FFC5C-85C1-4ABD-85BC-2489AF1C6166}"/>
                </a:ext>
              </a:extLst>
            </p:cNvPr>
            <p:cNvSpPr txBox="1"/>
            <p:nvPr/>
          </p:nvSpPr>
          <p:spPr>
            <a:xfrm>
              <a:off x="6751979" y="1713524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ko-KR" altLang="en-US" sz="2700" b="1" dirty="0">
                  <a:solidFill>
                    <a:schemeClr val="bg1"/>
                  </a:solidFill>
                  <a:cs typeface="Arial" pitchFamily="34" charset="0"/>
                </a:rPr>
                <a:t>시연 동영상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B8D4DD-DB44-40F9-8FF0-AD92E175052C}"/>
                </a:ext>
              </a:extLst>
            </p:cNvPr>
            <p:cNvSpPr txBox="1"/>
            <p:nvPr/>
          </p:nvSpPr>
          <p:spPr>
            <a:xfrm>
              <a:off x="5776287" y="1615577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4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6DBC13-95E7-4C1A-AF99-CC8F6212FB9E}"/>
              </a:ext>
            </a:extLst>
          </p:cNvPr>
          <p:cNvGrpSpPr/>
          <p:nvPr/>
        </p:nvGrpSpPr>
        <p:grpSpPr>
          <a:xfrm>
            <a:off x="7861110" y="623255"/>
            <a:ext cx="4330890" cy="419100"/>
            <a:chOff x="8086725" y="476250"/>
            <a:chExt cx="4105275" cy="419100"/>
          </a:xfrm>
          <a:solidFill>
            <a:schemeClr val="bg1">
              <a:alpha val="76000"/>
            </a:scheme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E6F925-1329-461C-AC7C-C7F2CDF199DE}"/>
                </a:ext>
              </a:extLst>
            </p:cNvPr>
            <p:cNvSpPr/>
            <p:nvPr/>
          </p:nvSpPr>
          <p:spPr>
            <a:xfrm>
              <a:off x="8086725" y="476250"/>
              <a:ext cx="4105275" cy="5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6628D8-CB2C-471D-9AC3-F09F428486BA}"/>
                </a:ext>
              </a:extLst>
            </p:cNvPr>
            <p:cNvSpPr/>
            <p:nvPr/>
          </p:nvSpPr>
          <p:spPr>
            <a:xfrm>
              <a:off x="8086725" y="597566"/>
              <a:ext cx="4105275" cy="5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E0BA12-A4FF-4C16-88CE-9D7AEFD8E9F0}"/>
                </a:ext>
              </a:extLst>
            </p:cNvPr>
            <p:cNvSpPr/>
            <p:nvPr/>
          </p:nvSpPr>
          <p:spPr>
            <a:xfrm>
              <a:off x="8086725" y="718882"/>
              <a:ext cx="4105275" cy="5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B6650B-3813-4290-92F3-478A32614B01}"/>
                </a:ext>
              </a:extLst>
            </p:cNvPr>
            <p:cNvSpPr/>
            <p:nvPr/>
          </p:nvSpPr>
          <p:spPr>
            <a:xfrm>
              <a:off x="8086725" y="840198"/>
              <a:ext cx="4105275" cy="55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F267B17-2C67-4B78-8859-E800DA91ADD2}"/>
              </a:ext>
            </a:extLst>
          </p:cNvPr>
          <p:cNvSpPr/>
          <p:nvPr/>
        </p:nvSpPr>
        <p:spPr>
          <a:xfrm rot="5400000">
            <a:off x="-1758439" y="2725388"/>
            <a:ext cx="4972050" cy="1445239"/>
          </a:xfrm>
          <a:custGeom>
            <a:avLst/>
            <a:gdLst>
              <a:gd name="connsiteX0" fmla="*/ 0 w 4972050"/>
              <a:gd name="connsiteY0" fmla="*/ 0 h 1445239"/>
              <a:gd name="connsiteX1" fmla="*/ 4972050 w 4972050"/>
              <a:gd name="connsiteY1" fmla="*/ 0 h 1445239"/>
              <a:gd name="connsiteX2" fmla="*/ 4972050 w 4972050"/>
              <a:gd name="connsiteY2" fmla="*/ 1445239 h 1445239"/>
              <a:gd name="connsiteX3" fmla="*/ 4846713 w 4972050"/>
              <a:gd name="connsiteY3" fmla="*/ 1445239 h 1445239"/>
              <a:gd name="connsiteX4" fmla="*/ 4846713 w 4972050"/>
              <a:gd name="connsiteY4" fmla="*/ 125337 h 1445239"/>
              <a:gd name="connsiteX5" fmla="*/ 125337 w 4972050"/>
              <a:gd name="connsiteY5" fmla="*/ 125337 h 1445239"/>
              <a:gd name="connsiteX6" fmla="*/ 125337 w 4972050"/>
              <a:gd name="connsiteY6" fmla="*/ 1445239 h 1445239"/>
              <a:gd name="connsiteX7" fmla="*/ 0 w 4972050"/>
              <a:gd name="connsiteY7" fmla="*/ 1445239 h 14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2050" h="1445239">
                <a:moveTo>
                  <a:pt x="0" y="0"/>
                </a:moveTo>
                <a:lnTo>
                  <a:pt x="4972050" y="0"/>
                </a:lnTo>
                <a:lnTo>
                  <a:pt x="4972050" y="1445239"/>
                </a:lnTo>
                <a:lnTo>
                  <a:pt x="4846713" y="1445239"/>
                </a:lnTo>
                <a:lnTo>
                  <a:pt x="4846713" y="125337"/>
                </a:lnTo>
                <a:lnTo>
                  <a:pt x="125337" y="125337"/>
                </a:lnTo>
                <a:lnTo>
                  <a:pt x="125337" y="1445239"/>
                </a:lnTo>
                <a:lnTo>
                  <a:pt x="0" y="14452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F4E780-8920-4322-9A87-9DD344690DAE}"/>
              </a:ext>
            </a:extLst>
          </p:cNvPr>
          <p:cNvSpPr/>
          <p:nvPr/>
        </p:nvSpPr>
        <p:spPr>
          <a:xfrm rot="2735247">
            <a:off x="1354415" y="305526"/>
            <a:ext cx="104775" cy="1445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3D198E3-9A3A-4082-B0E1-E020A95744D1}"/>
              </a:ext>
            </a:extLst>
          </p:cNvPr>
          <p:cNvSpPr/>
          <p:nvPr/>
        </p:nvSpPr>
        <p:spPr>
          <a:xfrm rot="2735247">
            <a:off x="2082685" y="-138606"/>
            <a:ext cx="104775" cy="144523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Group 19">
            <a:extLst>
              <a:ext uri="{FF2B5EF4-FFF2-40B4-BE49-F238E27FC236}">
                <a16:creationId xmlns:a16="http://schemas.microsoft.com/office/drawing/2014/main" id="{8680B738-EDA4-4647-8AE2-7DA9EE09B328}"/>
              </a:ext>
            </a:extLst>
          </p:cNvPr>
          <p:cNvGrpSpPr/>
          <p:nvPr/>
        </p:nvGrpSpPr>
        <p:grpSpPr>
          <a:xfrm>
            <a:off x="3512044" y="4369497"/>
            <a:ext cx="5483384" cy="830997"/>
            <a:chOff x="5776287" y="1615577"/>
            <a:chExt cx="5483384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19788C-87F3-478A-A00A-9189BEF20FB4}"/>
                </a:ext>
              </a:extLst>
            </p:cNvPr>
            <p:cNvSpPr txBox="1"/>
            <p:nvPr/>
          </p:nvSpPr>
          <p:spPr>
            <a:xfrm>
              <a:off x="6751979" y="1666120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ko-KR" altLang="en-US" sz="2700" b="1" dirty="0">
                  <a:solidFill>
                    <a:schemeClr val="bg1"/>
                  </a:solidFill>
                  <a:cs typeface="Arial" pitchFamily="34" charset="0"/>
                </a:rPr>
                <a:t>디자인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D84D5B8-6859-4E7C-A388-80E89B4B069C}"/>
                </a:ext>
              </a:extLst>
            </p:cNvPr>
            <p:cNvSpPr txBox="1"/>
            <p:nvPr/>
          </p:nvSpPr>
          <p:spPr>
            <a:xfrm>
              <a:off x="5776287" y="1615577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4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그리기이(가) 표시된 사진&#10;&#10;자동 생성된 설명">
            <a:extLst>
              <a:ext uri="{FF2B5EF4-FFF2-40B4-BE49-F238E27FC236}">
                <a16:creationId xmlns:a16="http://schemas.microsoft.com/office/drawing/2014/main" id="{93E30D9A-7AF6-464A-92BD-5A5430751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28" y="3023947"/>
            <a:ext cx="4387669" cy="1480838"/>
          </a:xfrm>
          <a:prstGeom prst="rect">
            <a:avLst/>
          </a:prstGeom>
          <a:ln>
            <a:noFill/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E87B9D0-46DE-4770-8CD4-F7F3289F0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80" y="-747588"/>
            <a:ext cx="5609620" cy="373974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4FE596A-4B22-4572-8573-ED08E0206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85" y="4151723"/>
            <a:ext cx="4695129" cy="26675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067253E-0234-46D6-B1E3-70CDFD3627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3" y="2740058"/>
            <a:ext cx="2958589" cy="1809670"/>
          </a:xfrm>
          <a:prstGeom prst="rect">
            <a:avLst/>
          </a:prstGeom>
        </p:spPr>
      </p:pic>
      <p:sp>
        <p:nvSpPr>
          <p:cNvPr id="26" name="Freeform: Shape 4">
            <a:extLst>
              <a:ext uri="{FF2B5EF4-FFF2-40B4-BE49-F238E27FC236}">
                <a16:creationId xmlns:a16="http://schemas.microsoft.com/office/drawing/2014/main" id="{39BE068E-4D3C-4AEF-A1A7-892DF3E36698}"/>
              </a:ext>
            </a:extLst>
          </p:cNvPr>
          <p:cNvSpPr/>
          <p:nvPr/>
        </p:nvSpPr>
        <p:spPr>
          <a:xfrm rot="21187240">
            <a:off x="2623926" y="1683223"/>
            <a:ext cx="980104" cy="941443"/>
          </a:xfrm>
          <a:custGeom>
            <a:avLst/>
            <a:gdLst>
              <a:gd name="connsiteX0" fmla="*/ 455043 w 1723431"/>
              <a:gd name="connsiteY0" fmla="*/ 72148 h 1716991"/>
              <a:gd name="connsiteX1" fmla="*/ 568072 w 1723431"/>
              <a:gd name="connsiteY1" fmla="*/ 4028 h 1716991"/>
              <a:gd name="connsiteX2" fmla="*/ 608028 w 1723431"/>
              <a:gd name="connsiteY2" fmla="*/ 0 h 1716991"/>
              <a:gd name="connsiteX3" fmla="*/ 1523502 w 1723431"/>
              <a:gd name="connsiteY3" fmla="*/ 1 h 1716991"/>
              <a:gd name="connsiteX4" fmla="*/ 1717732 w 1723431"/>
              <a:gd name="connsiteY4" fmla="*/ 158303 h 1716991"/>
              <a:gd name="connsiteX5" fmla="*/ 1717859 w 1723431"/>
              <a:gd name="connsiteY5" fmla="*/ 159564 h 1716991"/>
              <a:gd name="connsiteX6" fmla="*/ 1719404 w 1723431"/>
              <a:gd name="connsiteY6" fmla="*/ 164538 h 1716991"/>
              <a:gd name="connsiteX7" fmla="*/ 1723431 w 1723431"/>
              <a:gd name="connsiteY7" fmla="*/ 204494 h 1716991"/>
              <a:gd name="connsiteX8" fmla="*/ 1723431 w 1723431"/>
              <a:gd name="connsiteY8" fmla="*/ 1119968 h 1716991"/>
              <a:gd name="connsiteX9" fmla="*/ 1525173 w 1723431"/>
              <a:gd name="connsiteY9" fmla="*/ 1318226 h 1716991"/>
              <a:gd name="connsiteX10" fmla="*/ 1384983 w 1723431"/>
              <a:gd name="connsiteY10" fmla="*/ 1260157 h 1716991"/>
              <a:gd name="connsiteX11" fmla="*/ 1376492 w 1723431"/>
              <a:gd name="connsiteY11" fmla="*/ 1249866 h 1716991"/>
              <a:gd name="connsiteX12" fmla="*/ 1375540 w 1723431"/>
              <a:gd name="connsiteY12" fmla="*/ 1249088 h 1716991"/>
              <a:gd name="connsiteX13" fmla="*/ 1269469 w 1723431"/>
              <a:gd name="connsiteY13" fmla="*/ 1143017 h 1716991"/>
              <a:gd name="connsiteX14" fmla="*/ 795448 w 1723431"/>
              <a:gd name="connsiteY14" fmla="*/ 1617038 h 1716991"/>
              <a:gd name="connsiteX15" fmla="*/ 636611 w 1723431"/>
              <a:gd name="connsiteY15" fmla="*/ 1715459 h 1716991"/>
              <a:gd name="connsiteX16" fmla="*/ 505408 w 1723431"/>
              <a:gd name="connsiteY16" fmla="*/ 1584256 h 1716991"/>
              <a:gd name="connsiteX17" fmla="*/ 505408 w 1723431"/>
              <a:gd name="connsiteY17" fmla="*/ 1212365 h 1716991"/>
              <a:gd name="connsiteX18" fmla="*/ 133517 w 1723431"/>
              <a:gd name="connsiteY18" fmla="*/ 1212365 h 1716991"/>
              <a:gd name="connsiteX19" fmla="*/ 2314 w 1723431"/>
              <a:gd name="connsiteY19" fmla="*/ 1081162 h 1716991"/>
              <a:gd name="connsiteX20" fmla="*/ 98665 w 1723431"/>
              <a:gd name="connsiteY20" fmla="*/ 920256 h 1716991"/>
              <a:gd name="connsiteX21" fmla="*/ 572686 w 1723431"/>
              <a:gd name="connsiteY21" fmla="*/ 446235 h 1716991"/>
              <a:gd name="connsiteX22" fmla="*/ 473014 w 1723431"/>
              <a:gd name="connsiteY22" fmla="*/ 346563 h 1716991"/>
              <a:gd name="connsiteX23" fmla="*/ 447609 w 1723431"/>
              <a:gd name="connsiteY23" fmla="*/ 315462 h 1716991"/>
              <a:gd name="connsiteX24" fmla="*/ 445386 w 1723431"/>
              <a:gd name="connsiteY24" fmla="*/ 311236 h 1716991"/>
              <a:gd name="connsiteX25" fmla="*/ 443629 w 1723431"/>
              <a:gd name="connsiteY25" fmla="*/ 309107 h 1716991"/>
              <a:gd name="connsiteX26" fmla="*/ 409770 w 1723431"/>
              <a:gd name="connsiteY26" fmla="*/ 198258 h 1716991"/>
              <a:gd name="connsiteX27" fmla="*/ 455043 w 1723431"/>
              <a:gd name="connsiteY27" fmla="*/ 72148 h 1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23431" h="1716991">
                <a:moveTo>
                  <a:pt x="455043" y="72148"/>
                </a:moveTo>
                <a:cubicBezTo>
                  <a:pt x="483325" y="37878"/>
                  <a:pt x="522901" y="13272"/>
                  <a:pt x="568072" y="4028"/>
                </a:cubicBezTo>
                <a:cubicBezTo>
                  <a:pt x="580978" y="1388"/>
                  <a:pt x="594341" y="1"/>
                  <a:pt x="608028" y="0"/>
                </a:cubicBezTo>
                <a:lnTo>
                  <a:pt x="1523502" y="1"/>
                </a:lnTo>
                <a:cubicBezTo>
                  <a:pt x="1619310" y="0"/>
                  <a:pt x="1699246" y="67960"/>
                  <a:pt x="1717732" y="158303"/>
                </a:cubicBezTo>
                <a:lnTo>
                  <a:pt x="1717859" y="159564"/>
                </a:lnTo>
                <a:lnTo>
                  <a:pt x="1719404" y="164538"/>
                </a:lnTo>
                <a:cubicBezTo>
                  <a:pt x="1722044" y="177444"/>
                  <a:pt x="1723431" y="190806"/>
                  <a:pt x="1723431" y="204494"/>
                </a:cubicBezTo>
                <a:lnTo>
                  <a:pt x="1723431" y="1119968"/>
                </a:lnTo>
                <a:cubicBezTo>
                  <a:pt x="1723431" y="1229462"/>
                  <a:pt x="1634668" y="1318226"/>
                  <a:pt x="1525173" y="1318226"/>
                </a:cubicBezTo>
                <a:cubicBezTo>
                  <a:pt x="1470426" y="1318226"/>
                  <a:pt x="1420861" y="1296035"/>
                  <a:pt x="1384983" y="1260157"/>
                </a:cubicBezTo>
                <a:lnTo>
                  <a:pt x="1376492" y="1249866"/>
                </a:lnTo>
                <a:lnTo>
                  <a:pt x="1375540" y="1249088"/>
                </a:lnTo>
                <a:lnTo>
                  <a:pt x="1269469" y="1143017"/>
                </a:lnTo>
                <a:lnTo>
                  <a:pt x="795448" y="1617038"/>
                </a:lnTo>
                <a:cubicBezTo>
                  <a:pt x="753387" y="1665084"/>
                  <a:pt x="709151" y="1702246"/>
                  <a:pt x="636611" y="1715459"/>
                </a:cubicBezTo>
                <a:cubicBezTo>
                  <a:pt x="565323" y="1728444"/>
                  <a:pt x="505408" y="1656717"/>
                  <a:pt x="505408" y="1584256"/>
                </a:cubicBezTo>
                <a:lnTo>
                  <a:pt x="505408" y="1212365"/>
                </a:lnTo>
                <a:lnTo>
                  <a:pt x="133517" y="1212365"/>
                </a:lnTo>
                <a:cubicBezTo>
                  <a:pt x="61055" y="1212365"/>
                  <a:pt x="2314" y="1153623"/>
                  <a:pt x="2314" y="1081162"/>
                </a:cubicBezTo>
                <a:cubicBezTo>
                  <a:pt x="-3495" y="1032477"/>
                  <a:pt x="-6519" y="1036199"/>
                  <a:pt x="98665" y="920256"/>
                </a:cubicBezTo>
                <a:lnTo>
                  <a:pt x="572686" y="446235"/>
                </a:lnTo>
                <a:lnTo>
                  <a:pt x="473014" y="346563"/>
                </a:lnTo>
                <a:cubicBezTo>
                  <a:pt x="463336" y="336885"/>
                  <a:pt x="454868" y="326455"/>
                  <a:pt x="447609" y="315462"/>
                </a:cubicBezTo>
                <a:lnTo>
                  <a:pt x="445386" y="311236"/>
                </a:lnTo>
                <a:lnTo>
                  <a:pt x="443629" y="309107"/>
                </a:lnTo>
                <a:cubicBezTo>
                  <a:pt x="422252" y="277464"/>
                  <a:pt x="409770" y="239319"/>
                  <a:pt x="409770" y="198258"/>
                </a:cubicBezTo>
                <a:cubicBezTo>
                  <a:pt x="409770" y="150355"/>
                  <a:pt x="426760" y="106419"/>
                  <a:pt x="455043" y="72148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4">
            <a:extLst>
              <a:ext uri="{FF2B5EF4-FFF2-40B4-BE49-F238E27FC236}">
                <a16:creationId xmlns:a16="http://schemas.microsoft.com/office/drawing/2014/main" id="{7F448991-5D5D-42CD-9F8E-0DB5EE5B0A21}"/>
              </a:ext>
            </a:extLst>
          </p:cNvPr>
          <p:cNvSpPr/>
          <p:nvPr/>
        </p:nvSpPr>
        <p:spPr>
          <a:xfrm rot="10800000">
            <a:off x="3702520" y="1957267"/>
            <a:ext cx="980104" cy="941443"/>
          </a:xfrm>
          <a:custGeom>
            <a:avLst/>
            <a:gdLst>
              <a:gd name="connsiteX0" fmla="*/ 455043 w 1723431"/>
              <a:gd name="connsiteY0" fmla="*/ 72148 h 1716991"/>
              <a:gd name="connsiteX1" fmla="*/ 568072 w 1723431"/>
              <a:gd name="connsiteY1" fmla="*/ 4028 h 1716991"/>
              <a:gd name="connsiteX2" fmla="*/ 608028 w 1723431"/>
              <a:gd name="connsiteY2" fmla="*/ 0 h 1716991"/>
              <a:gd name="connsiteX3" fmla="*/ 1523502 w 1723431"/>
              <a:gd name="connsiteY3" fmla="*/ 1 h 1716991"/>
              <a:gd name="connsiteX4" fmla="*/ 1717732 w 1723431"/>
              <a:gd name="connsiteY4" fmla="*/ 158303 h 1716991"/>
              <a:gd name="connsiteX5" fmla="*/ 1717859 w 1723431"/>
              <a:gd name="connsiteY5" fmla="*/ 159564 h 1716991"/>
              <a:gd name="connsiteX6" fmla="*/ 1719404 w 1723431"/>
              <a:gd name="connsiteY6" fmla="*/ 164538 h 1716991"/>
              <a:gd name="connsiteX7" fmla="*/ 1723431 w 1723431"/>
              <a:gd name="connsiteY7" fmla="*/ 204494 h 1716991"/>
              <a:gd name="connsiteX8" fmla="*/ 1723431 w 1723431"/>
              <a:gd name="connsiteY8" fmla="*/ 1119968 h 1716991"/>
              <a:gd name="connsiteX9" fmla="*/ 1525173 w 1723431"/>
              <a:gd name="connsiteY9" fmla="*/ 1318226 h 1716991"/>
              <a:gd name="connsiteX10" fmla="*/ 1384983 w 1723431"/>
              <a:gd name="connsiteY10" fmla="*/ 1260157 h 1716991"/>
              <a:gd name="connsiteX11" fmla="*/ 1376492 w 1723431"/>
              <a:gd name="connsiteY11" fmla="*/ 1249866 h 1716991"/>
              <a:gd name="connsiteX12" fmla="*/ 1375540 w 1723431"/>
              <a:gd name="connsiteY12" fmla="*/ 1249088 h 1716991"/>
              <a:gd name="connsiteX13" fmla="*/ 1269469 w 1723431"/>
              <a:gd name="connsiteY13" fmla="*/ 1143017 h 1716991"/>
              <a:gd name="connsiteX14" fmla="*/ 795448 w 1723431"/>
              <a:gd name="connsiteY14" fmla="*/ 1617038 h 1716991"/>
              <a:gd name="connsiteX15" fmla="*/ 636611 w 1723431"/>
              <a:gd name="connsiteY15" fmla="*/ 1715459 h 1716991"/>
              <a:gd name="connsiteX16" fmla="*/ 505408 w 1723431"/>
              <a:gd name="connsiteY16" fmla="*/ 1584256 h 1716991"/>
              <a:gd name="connsiteX17" fmla="*/ 505408 w 1723431"/>
              <a:gd name="connsiteY17" fmla="*/ 1212365 h 1716991"/>
              <a:gd name="connsiteX18" fmla="*/ 133517 w 1723431"/>
              <a:gd name="connsiteY18" fmla="*/ 1212365 h 1716991"/>
              <a:gd name="connsiteX19" fmla="*/ 2314 w 1723431"/>
              <a:gd name="connsiteY19" fmla="*/ 1081162 h 1716991"/>
              <a:gd name="connsiteX20" fmla="*/ 98665 w 1723431"/>
              <a:gd name="connsiteY20" fmla="*/ 920256 h 1716991"/>
              <a:gd name="connsiteX21" fmla="*/ 572686 w 1723431"/>
              <a:gd name="connsiteY21" fmla="*/ 446235 h 1716991"/>
              <a:gd name="connsiteX22" fmla="*/ 473014 w 1723431"/>
              <a:gd name="connsiteY22" fmla="*/ 346563 h 1716991"/>
              <a:gd name="connsiteX23" fmla="*/ 447609 w 1723431"/>
              <a:gd name="connsiteY23" fmla="*/ 315462 h 1716991"/>
              <a:gd name="connsiteX24" fmla="*/ 445386 w 1723431"/>
              <a:gd name="connsiteY24" fmla="*/ 311236 h 1716991"/>
              <a:gd name="connsiteX25" fmla="*/ 443629 w 1723431"/>
              <a:gd name="connsiteY25" fmla="*/ 309107 h 1716991"/>
              <a:gd name="connsiteX26" fmla="*/ 409770 w 1723431"/>
              <a:gd name="connsiteY26" fmla="*/ 198258 h 1716991"/>
              <a:gd name="connsiteX27" fmla="*/ 455043 w 1723431"/>
              <a:gd name="connsiteY27" fmla="*/ 72148 h 1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23431" h="1716991">
                <a:moveTo>
                  <a:pt x="455043" y="72148"/>
                </a:moveTo>
                <a:cubicBezTo>
                  <a:pt x="483325" y="37878"/>
                  <a:pt x="522901" y="13272"/>
                  <a:pt x="568072" y="4028"/>
                </a:cubicBezTo>
                <a:cubicBezTo>
                  <a:pt x="580978" y="1388"/>
                  <a:pt x="594341" y="1"/>
                  <a:pt x="608028" y="0"/>
                </a:cubicBezTo>
                <a:lnTo>
                  <a:pt x="1523502" y="1"/>
                </a:lnTo>
                <a:cubicBezTo>
                  <a:pt x="1619310" y="0"/>
                  <a:pt x="1699246" y="67960"/>
                  <a:pt x="1717732" y="158303"/>
                </a:cubicBezTo>
                <a:lnTo>
                  <a:pt x="1717859" y="159564"/>
                </a:lnTo>
                <a:lnTo>
                  <a:pt x="1719404" y="164538"/>
                </a:lnTo>
                <a:cubicBezTo>
                  <a:pt x="1722044" y="177444"/>
                  <a:pt x="1723431" y="190806"/>
                  <a:pt x="1723431" y="204494"/>
                </a:cubicBezTo>
                <a:lnTo>
                  <a:pt x="1723431" y="1119968"/>
                </a:lnTo>
                <a:cubicBezTo>
                  <a:pt x="1723431" y="1229462"/>
                  <a:pt x="1634668" y="1318226"/>
                  <a:pt x="1525173" y="1318226"/>
                </a:cubicBezTo>
                <a:cubicBezTo>
                  <a:pt x="1470426" y="1318226"/>
                  <a:pt x="1420861" y="1296035"/>
                  <a:pt x="1384983" y="1260157"/>
                </a:cubicBezTo>
                <a:lnTo>
                  <a:pt x="1376492" y="1249866"/>
                </a:lnTo>
                <a:lnTo>
                  <a:pt x="1375540" y="1249088"/>
                </a:lnTo>
                <a:lnTo>
                  <a:pt x="1269469" y="1143017"/>
                </a:lnTo>
                <a:lnTo>
                  <a:pt x="795448" y="1617038"/>
                </a:lnTo>
                <a:cubicBezTo>
                  <a:pt x="753387" y="1665084"/>
                  <a:pt x="709151" y="1702246"/>
                  <a:pt x="636611" y="1715459"/>
                </a:cubicBezTo>
                <a:cubicBezTo>
                  <a:pt x="565323" y="1728444"/>
                  <a:pt x="505408" y="1656717"/>
                  <a:pt x="505408" y="1584256"/>
                </a:cubicBezTo>
                <a:lnTo>
                  <a:pt x="505408" y="1212365"/>
                </a:lnTo>
                <a:lnTo>
                  <a:pt x="133517" y="1212365"/>
                </a:lnTo>
                <a:cubicBezTo>
                  <a:pt x="61055" y="1212365"/>
                  <a:pt x="2314" y="1153623"/>
                  <a:pt x="2314" y="1081162"/>
                </a:cubicBezTo>
                <a:cubicBezTo>
                  <a:pt x="-3495" y="1032477"/>
                  <a:pt x="-6519" y="1036199"/>
                  <a:pt x="98665" y="920256"/>
                </a:cubicBezTo>
                <a:lnTo>
                  <a:pt x="572686" y="446235"/>
                </a:lnTo>
                <a:lnTo>
                  <a:pt x="473014" y="346563"/>
                </a:lnTo>
                <a:cubicBezTo>
                  <a:pt x="463336" y="336885"/>
                  <a:pt x="454868" y="326455"/>
                  <a:pt x="447609" y="315462"/>
                </a:cubicBezTo>
                <a:lnTo>
                  <a:pt x="445386" y="311236"/>
                </a:lnTo>
                <a:lnTo>
                  <a:pt x="443629" y="309107"/>
                </a:lnTo>
                <a:cubicBezTo>
                  <a:pt x="422252" y="277464"/>
                  <a:pt x="409770" y="239319"/>
                  <a:pt x="409770" y="198258"/>
                </a:cubicBezTo>
                <a:cubicBezTo>
                  <a:pt x="409770" y="150355"/>
                  <a:pt x="426760" y="106419"/>
                  <a:pt x="455043" y="72148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4">
            <a:extLst>
              <a:ext uri="{FF2B5EF4-FFF2-40B4-BE49-F238E27FC236}">
                <a16:creationId xmlns:a16="http://schemas.microsoft.com/office/drawing/2014/main" id="{61085D36-7742-4053-A1CB-3F81312BF9C9}"/>
              </a:ext>
            </a:extLst>
          </p:cNvPr>
          <p:cNvSpPr/>
          <p:nvPr/>
        </p:nvSpPr>
        <p:spPr>
          <a:xfrm rot="5926144">
            <a:off x="3944504" y="3891289"/>
            <a:ext cx="980104" cy="941443"/>
          </a:xfrm>
          <a:custGeom>
            <a:avLst/>
            <a:gdLst>
              <a:gd name="connsiteX0" fmla="*/ 455043 w 1723431"/>
              <a:gd name="connsiteY0" fmla="*/ 72148 h 1716991"/>
              <a:gd name="connsiteX1" fmla="*/ 568072 w 1723431"/>
              <a:gd name="connsiteY1" fmla="*/ 4028 h 1716991"/>
              <a:gd name="connsiteX2" fmla="*/ 608028 w 1723431"/>
              <a:gd name="connsiteY2" fmla="*/ 0 h 1716991"/>
              <a:gd name="connsiteX3" fmla="*/ 1523502 w 1723431"/>
              <a:gd name="connsiteY3" fmla="*/ 1 h 1716991"/>
              <a:gd name="connsiteX4" fmla="*/ 1717732 w 1723431"/>
              <a:gd name="connsiteY4" fmla="*/ 158303 h 1716991"/>
              <a:gd name="connsiteX5" fmla="*/ 1717859 w 1723431"/>
              <a:gd name="connsiteY5" fmla="*/ 159564 h 1716991"/>
              <a:gd name="connsiteX6" fmla="*/ 1719404 w 1723431"/>
              <a:gd name="connsiteY6" fmla="*/ 164538 h 1716991"/>
              <a:gd name="connsiteX7" fmla="*/ 1723431 w 1723431"/>
              <a:gd name="connsiteY7" fmla="*/ 204494 h 1716991"/>
              <a:gd name="connsiteX8" fmla="*/ 1723431 w 1723431"/>
              <a:gd name="connsiteY8" fmla="*/ 1119968 h 1716991"/>
              <a:gd name="connsiteX9" fmla="*/ 1525173 w 1723431"/>
              <a:gd name="connsiteY9" fmla="*/ 1318226 h 1716991"/>
              <a:gd name="connsiteX10" fmla="*/ 1384983 w 1723431"/>
              <a:gd name="connsiteY10" fmla="*/ 1260157 h 1716991"/>
              <a:gd name="connsiteX11" fmla="*/ 1376492 w 1723431"/>
              <a:gd name="connsiteY11" fmla="*/ 1249866 h 1716991"/>
              <a:gd name="connsiteX12" fmla="*/ 1375540 w 1723431"/>
              <a:gd name="connsiteY12" fmla="*/ 1249088 h 1716991"/>
              <a:gd name="connsiteX13" fmla="*/ 1269469 w 1723431"/>
              <a:gd name="connsiteY13" fmla="*/ 1143017 h 1716991"/>
              <a:gd name="connsiteX14" fmla="*/ 795448 w 1723431"/>
              <a:gd name="connsiteY14" fmla="*/ 1617038 h 1716991"/>
              <a:gd name="connsiteX15" fmla="*/ 636611 w 1723431"/>
              <a:gd name="connsiteY15" fmla="*/ 1715459 h 1716991"/>
              <a:gd name="connsiteX16" fmla="*/ 505408 w 1723431"/>
              <a:gd name="connsiteY16" fmla="*/ 1584256 h 1716991"/>
              <a:gd name="connsiteX17" fmla="*/ 505408 w 1723431"/>
              <a:gd name="connsiteY17" fmla="*/ 1212365 h 1716991"/>
              <a:gd name="connsiteX18" fmla="*/ 133517 w 1723431"/>
              <a:gd name="connsiteY18" fmla="*/ 1212365 h 1716991"/>
              <a:gd name="connsiteX19" fmla="*/ 2314 w 1723431"/>
              <a:gd name="connsiteY19" fmla="*/ 1081162 h 1716991"/>
              <a:gd name="connsiteX20" fmla="*/ 98665 w 1723431"/>
              <a:gd name="connsiteY20" fmla="*/ 920256 h 1716991"/>
              <a:gd name="connsiteX21" fmla="*/ 572686 w 1723431"/>
              <a:gd name="connsiteY21" fmla="*/ 446235 h 1716991"/>
              <a:gd name="connsiteX22" fmla="*/ 473014 w 1723431"/>
              <a:gd name="connsiteY22" fmla="*/ 346563 h 1716991"/>
              <a:gd name="connsiteX23" fmla="*/ 447609 w 1723431"/>
              <a:gd name="connsiteY23" fmla="*/ 315462 h 1716991"/>
              <a:gd name="connsiteX24" fmla="*/ 445386 w 1723431"/>
              <a:gd name="connsiteY24" fmla="*/ 311236 h 1716991"/>
              <a:gd name="connsiteX25" fmla="*/ 443629 w 1723431"/>
              <a:gd name="connsiteY25" fmla="*/ 309107 h 1716991"/>
              <a:gd name="connsiteX26" fmla="*/ 409770 w 1723431"/>
              <a:gd name="connsiteY26" fmla="*/ 198258 h 1716991"/>
              <a:gd name="connsiteX27" fmla="*/ 455043 w 1723431"/>
              <a:gd name="connsiteY27" fmla="*/ 72148 h 1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23431" h="1716991">
                <a:moveTo>
                  <a:pt x="455043" y="72148"/>
                </a:moveTo>
                <a:cubicBezTo>
                  <a:pt x="483325" y="37878"/>
                  <a:pt x="522901" y="13272"/>
                  <a:pt x="568072" y="4028"/>
                </a:cubicBezTo>
                <a:cubicBezTo>
                  <a:pt x="580978" y="1388"/>
                  <a:pt x="594341" y="1"/>
                  <a:pt x="608028" y="0"/>
                </a:cubicBezTo>
                <a:lnTo>
                  <a:pt x="1523502" y="1"/>
                </a:lnTo>
                <a:cubicBezTo>
                  <a:pt x="1619310" y="0"/>
                  <a:pt x="1699246" y="67960"/>
                  <a:pt x="1717732" y="158303"/>
                </a:cubicBezTo>
                <a:lnTo>
                  <a:pt x="1717859" y="159564"/>
                </a:lnTo>
                <a:lnTo>
                  <a:pt x="1719404" y="164538"/>
                </a:lnTo>
                <a:cubicBezTo>
                  <a:pt x="1722044" y="177444"/>
                  <a:pt x="1723431" y="190806"/>
                  <a:pt x="1723431" y="204494"/>
                </a:cubicBezTo>
                <a:lnTo>
                  <a:pt x="1723431" y="1119968"/>
                </a:lnTo>
                <a:cubicBezTo>
                  <a:pt x="1723431" y="1229462"/>
                  <a:pt x="1634668" y="1318226"/>
                  <a:pt x="1525173" y="1318226"/>
                </a:cubicBezTo>
                <a:cubicBezTo>
                  <a:pt x="1470426" y="1318226"/>
                  <a:pt x="1420861" y="1296035"/>
                  <a:pt x="1384983" y="1260157"/>
                </a:cubicBezTo>
                <a:lnTo>
                  <a:pt x="1376492" y="1249866"/>
                </a:lnTo>
                <a:lnTo>
                  <a:pt x="1375540" y="1249088"/>
                </a:lnTo>
                <a:lnTo>
                  <a:pt x="1269469" y="1143017"/>
                </a:lnTo>
                <a:lnTo>
                  <a:pt x="795448" y="1617038"/>
                </a:lnTo>
                <a:cubicBezTo>
                  <a:pt x="753387" y="1665084"/>
                  <a:pt x="709151" y="1702246"/>
                  <a:pt x="636611" y="1715459"/>
                </a:cubicBezTo>
                <a:cubicBezTo>
                  <a:pt x="565323" y="1728444"/>
                  <a:pt x="505408" y="1656717"/>
                  <a:pt x="505408" y="1584256"/>
                </a:cubicBezTo>
                <a:lnTo>
                  <a:pt x="505408" y="1212365"/>
                </a:lnTo>
                <a:lnTo>
                  <a:pt x="133517" y="1212365"/>
                </a:lnTo>
                <a:cubicBezTo>
                  <a:pt x="61055" y="1212365"/>
                  <a:pt x="2314" y="1153623"/>
                  <a:pt x="2314" y="1081162"/>
                </a:cubicBezTo>
                <a:cubicBezTo>
                  <a:pt x="-3495" y="1032477"/>
                  <a:pt x="-6519" y="1036199"/>
                  <a:pt x="98665" y="920256"/>
                </a:cubicBezTo>
                <a:lnTo>
                  <a:pt x="572686" y="446235"/>
                </a:lnTo>
                <a:lnTo>
                  <a:pt x="473014" y="346563"/>
                </a:lnTo>
                <a:cubicBezTo>
                  <a:pt x="463336" y="336885"/>
                  <a:pt x="454868" y="326455"/>
                  <a:pt x="447609" y="315462"/>
                </a:cubicBezTo>
                <a:lnTo>
                  <a:pt x="445386" y="311236"/>
                </a:lnTo>
                <a:lnTo>
                  <a:pt x="443629" y="309107"/>
                </a:lnTo>
                <a:cubicBezTo>
                  <a:pt x="422252" y="277464"/>
                  <a:pt x="409770" y="239319"/>
                  <a:pt x="409770" y="198258"/>
                </a:cubicBezTo>
                <a:cubicBezTo>
                  <a:pt x="409770" y="150355"/>
                  <a:pt x="426760" y="106419"/>
                  <a:pt x="455043" y="72148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F70BA13C-5917-499B-8F14-BB5226C58CFA}"/>
              </a:ext>
            </a:extLst>
          </p:cNvPr>
          <p:cNvSpPr/>
          <p:nvPr/>
        </p:nvSpPr>
        <p:spPr>
          <a:xfrm rot="16464431">
            <a:off x="3158265" y="4478704"/>
            <a:ext cx="980104" cy="941443"/>
          </a:xfrm>
          <a:custGeom>
            <a:avLst/>
            <a:gdLst>
              <a:gd name="connsiteX0" fmla="*/ 455043 w 1723431"/>
              <a:gd name="connsiteY0" fmla="*/ 72148 h 1716991"/>
              <a:gd name="connsiteX1" fmla="*/ 568072 w 1723431"/>
              <a:gd name="connsiteY1" fmla="*/ 4028 h 1716991"/>
              <a:gd name="connsiteX2" fmla="*/ 608028 w 1723431"/>
              <a:gd name="connsiteY2" fmla="*/ 0 h 1716991"/>
              <a:gd name="connsiteX3" fmla="*/ 1523502 w 1723431"/>
              <a:gd name="connsiteY3" fmla="*/ 1 h 1716991"/>
              <a:gd name="connsiteX4" fmla="*/ 1717732 w 1723431"/>
              <a:gd name="connsiteY4" fmla="*/ 158303 h 1716991"/>
              <a:gd name="connsiteX5" fmla="*/ 1717859 w 1723431"/>
              <a:gd name="connsiteY5" fmla="*/ 159564 h 1716991"/>
              <a:gd name="connsiteX6" fmla="*/ 1719404 w 1723431"/>
              <a:gd name="connsiteY6" fmla="*/ 164538 h 1716991"/>
              <a:gd name="connsiteX7" fmla="*/ 1723431 w 1723431"/>
              <a:gd name="connsiteY7" fmla="*/ 204494 h 1716991"/>
              <a:gd name="connsiteX8" fmla="*/ 1723431 w 1723431"/>
              <a:gd name="connsiteY8" fmla="*/ 1119968 h 1716991"/>
              <a:gd name="connsiteX9" fmla="*/ 1525173 w 1723431"/>
              <a:gd name="connsiteY9" fmla="*/ 1318226 h 1716991"/>
              <a:gd name="connsiteX10" fmla="*/ 1384983 w 1723431"/>
              <a:gd name="connsiteY10" fmla="*/ 1260157 h 1716991"/>
              <a:gd name="connsiteX11" fmla="*/ 1376492 w 1723431"/>
              <a:gd name="connsiteY11" fmla="*/ 1249866 h 1716991"/>
              <a:gd name="connsiteX12" fmla="*/ 1375540 w 1723431"/>
              <a:gd name="connsiteY12" fmla="*/ 1249088 h 1716991"/>
              <a:gd name="connsiteX13" fmla="*/ 1269469 w 1723431"/>
              <a:gd name="connsiteY13" fmla="*/ 1143017 h 1716991"/>
              <a:gd name="connsiteX14" fmla="*/ 795448 w 1723431"/>
              <a:gd name="connsiteY14" fmla="*/ 1617038 h 1716991"/>
              <a:gd name="connsiteX15" fmla="*/ 636611 w 1723431"/>
              <a:gd name="connsiteY15" fmla="*/ 1715459 h 1716991"/>
              <a:gd name="connsiteX16" fmla="*/ 505408 w 1723431"/>
              <a:gd name="connsiteY16" fmla="*/ 1584256 h 1716991"/>
              <a:gd name="connsiteX17" fmla="*/ 505408 w 1723431"/>
              <a:gd name="connsiteY17" fmla="*/ 1212365 h 1716991"/>
              <a:gd name="connsiteX18" fmla="*/ 133517 w 1723431"/>
              <a:gd name="connsiteY18" fmla="*/ 1212365 h 1716991"/>
              <a:gd name="connsiteX19" fmla="*/ 2314 w 1723431"/>
              <a:gd name="connsiteY19" fmla="*/ 1081162 h 1716991"/>
              <a:gd name="connsiteX20" fmla="*/ 98665 w 1723431"/>
              <a:gd name="connsiteY20" fmla="*/ 920256 h 1716991"/>
              <a:gd name="connsiteX21" fmla="*/ 572686 w 1723431"/>
              <a:gd name="connsiteY21" fmla="*/ 446235 h 1716991"/>
              <a:gd name="connsiteX22" fmla="*/ 473014 w 1723431"/>
              <a:gd name="connsiteY22" fmla="*/ 346563 h 1716991"/>
              <a:gd name="connsiteX23" fmla="*/ 447609 w 1723431"/>
              <a:gd name="connsiteY23" fmla="*/ 315462 h 1716991"/>
              <a:gd name="connsiteX24" fmla="*/ 445386 w 1723431"/>
              <a:gd name="connsiteY24" fmla="*/ 311236 h 1716991"/>
              <a:gd name="connsiteX25" fmla="*/ 443629 w 1723431"/>
              <a:gd name="connsiteY25" fmla="*/ 309107 h 1716991"/>
              <a:gd name="connsiteX26" fmla="*/ 409770 w 1723431"/>
              <a:gd name="connsiteY26" fmla="*/ 198258 h 1716991"/>
              <a:gd name="connsiteX27" fmla="*/ 455043 w 1723431"/>
              <a:gd name="connsiteY27" fmla="*/ 72148 h 1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23431" h="1716991">
                <a:moveTo>
                  <a:pt x="455043" y="72148"/>
                </a:moveTo>
                <a:cubicBezTo>
                  <a:pt x="483325" y="37878"/>
                  <a:pt x="522901" y="13272"/>
                  <a:pt x="568072" y="4028"/>
                </a:cubicBezTo>
                <a:cubicBezTo>
                  <a:pt x="580978" y="1388"/>
                  <a:pt x="594341" y="1"/>
                  <a:pt x="608028" y="0"/>
                </a:cubicBezTo>
                <a:lnTo>
                  <a:pt x="1523502" y="1"/>
                </a:lnTo>
                <a:cubicBezTo>
                  <a:pt x="1619310" y="0"/>
                  <a:pt x="1699246" y="67960"/>
                  <a:pt x="1717732" y="158303"/>
                </a:cubicBezTo>
                <a:lnTo>
                  <a:pt x="1717859" y="159564"/>
                </a:lnTo>
                <a:lnTo>
                  <a:pt x="1719404" y="164538"/>
                </a:lnTo>
                <a:cubicBezTo>
                  <a:pt x="1722044" y="177444"/>
                  <a:pt x="1723431" y="190806"/>
                  <a:pt x="1723431" y="204494"/>
                </a:cubicBezTo>
                <a:lnTo>
                  <a:pt x="1723431" y="1119968"/>
                </a:lnTo>
                <a:cubicBezTo>
                  <a:pt x="1723431" y="1229462"/>
                  <a:pt x="1634668" y="1318226"/>
                  <a:pt x="1525173" y="1318226"/>
                </a:cubicBezTo>
                <a:cubicBezTo>
                  <a:pt x="1470426" y="1318226"/>
                  <a:pt x="1420861" y="1296035"/>
                  <a:pt x="1384983" y="1260157"/>
                </a:cubicBezTo>
                <a:lnTo>
                  <a:pt x="1376492" y="1249866"/>
                </a:lnTo>
                <a:lnTo>
                  <a:pt x="1375540" y="1249088"/>
                </a:lnTo>
                <a:lnTo>
                  <a:pt x="1269469" y="1143017"/>
                </a:lnTo>
                <a:lnTo>
                  <a:pt x="795448" y="1617038"/>
                </a:lnTo>
                <a:cubicBezTo>
                  <a:pt x="753387" y="1665084"/>
                  <a:pt x="709151" y="1702246"/>
                  <a:pt x="636611" y="1715459"/>
                </a:cubicBezTo>
                <a:cubicBezTo>
                  <a:pt x="565323" y="1728444"/>
                  <a:pt x="505408" y="1656717"/>
                  <a:pt x="505408" y="1584256"/>
                </a:cubicBezTo>
                <a:lnTo>
                  <a:pt x="505408" y="1212365"/>
                </a:lnTo>
                <a:lnTo>
                  <a:pt x="133517" y="1212365"/>
                </a:lnTo>
                <a:cubicBezTo>
                  <a:pt x="61055" y="1212365"/>
                  <a:pt x="2314" y="1153623"/>
                  <a:pt x="2314" y="1081162"/>
                </a:cubicBezTo>
                <a:cubicBezTo>
                  <a:pt x="-3495" y="1032477"/>
                  <a:pt x="-6519" y="1036199"/>
                  <a:pt x="98665" y="920256"/>
                </a:cubicBezTo>
                <a:lnTo>
                  <a:pt x="572686" y="446235"/>
                </a:lnTo>
                <a:lnTo>
                  <a:pt x="473014" y="346563"/>
                </a:lnTo>
                <a:cubicBezTo>
                  <a:pt x="463336" y="336885"/>
                  <a:pt x="454868" y="326455"/>
                  <a:pt x="447609" y="315462"/>
                </a:cubicBezTo>
                <a:lnTo>
                  <a:pt x="445386" y="311236"/>
                </a:lnTo>
                <a:lnTo>
                  <a:pt x="443629" y="309107"/>
                </a:lnTo>
                <a:cubicBezTo>
                  <a:pt x="422252" y="277464"/>
                  <a:pt x="409770" y="239319"/>
                  <a:pt x="409770" y="198258"/>
                </a:cubicBezTo>
                <a:cubicBezTo>
                  <a:pt x="409770" y="150355"/>
                  <a:pt x="426760" y="106419"/>
                  <a:pt x="455043" y="72148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뫼비우스의 베이글 (feat. 치즈 많이 바르는 팁) - 일상과학 WiKi - 위키독">
            <a:extLst>
              <a:ext uri="{FF2B5EF4-FFF2-40B4-BE49-F238E27FC236}">
                <a16:creationId xmlns:a16="http://schemas.microsoft.com/office/drawing/2014/main" id="{7AC26CA9-C7CB-4014-A32F-E0034CE3B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3184">
            <a:off x="7966050" y="1923961"/>
            <a:ext cx="1598758" cy="65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B07DF532-3326-4BF7-8160-E5C3F2C80E7F}"/>
              </a:ext>
            </a:extLst>
          </p:cNvPr>
          <p:cNvSpPr/>
          <p:nvPr/>
        </p:nvSpPr>
        <p:spPr>
          <a:xfrm rot="16812984">
            <a:off x="7449716" y="1986979"/>
            <a:ext cx="980104" cy="941443"/>
          </a:xfrm>
          <a:custGeom>
            <a:avLst/>
            <a:gdLst>
              <a:gd name="connsiteX0" fmla="*/ 455043 w 1723431"/>
              <a:gd name="connsiteY0" fmla="*/ 72148 h 1716991"/>
              <a:gd name="connsiteX1" fmla="*/ 568072 w 1723431"/>
              <a:gd name="connsiteY1" fmla="*/ 4028 h 1716991"/>
              <a:gd name="connsiteX2" fmla="*/ 608028 w 1723431"/>
              <a:gd name="connsiteY2" fmla="*/ 0 h 1716991"/>
              <a:gd name="connsiteX3" fmla="*/ 1523502 w 1723431"/>
              <a:gd name="connsiteY3" fmla="*/ 1 h 1716991"/>
              <a:gd name="connsiteX4" fmla="*/ 1717732 w 1723431"/>
              <a:gd name="connsiteY4" fmla="*/ 158303 h 1716991"/>
              <a:gd name="connsiteX5" fmla="*/ 1717859 w 1723431"/>
              <a:gd name="connsiteY5" fmla="*/ 159564 h 1716991"/>
              <a:gd name="connsiteX6" fmla="*/ 1719404 w 1723431"/>
              <a:gd name="connsiteY6" fmla="*/ 164538 h 1716991"/>
              <a:gd name="connsiteX7" fmla="*/ 1723431 w 1723431"/>
              <a:gd name="connsiteY7" fmla="*/ 204494 h 1716991"/>
              <a:gd name="connsiteX8" fmla="*/ 1723431 w 1723431"/>
              <a:gd name="connsiteY8" fmla="*/ 1119968 h 1716991"/>
              <a:gd name="connsiteX9" fmla="*/ 1525173 w 1723431"/>
              <a:gd name="connsiteY9" fmla="*/ 1318226 h 1716991"/>
              <a:gd name="connsiteX10" fmla="*/ 1384983 w 1723431"/>
              <a:gd name="connsiteY10" fmla="*/ 1260157 h 1716991"/>
              <a:gd name="connsiteX11" fmla="*/ 1376492 w 1723431"/>
              <a:gd name="connsiteY11" fmla="*/ 1249866 h 1716991"/>
              <a:gd name="connsiteX12" fmla="*/ 1375540 w 1723431"/>
              <a:gd name="connsiteY12" fmla="*/ 1249088 h 1716991"/>
              <a:gd name="connsiteX13" fmla="*/ 1269469 w 1723431"/>
              <a:gd name="connsiteY13" fmla="*/ 1143017 h 1716991"/>
              <a:gd name="connsiteX14" fmla="*/ 795448 w 1723431"/>
              <a:gd name="connsiteY14" fmla="*/ 1617038 h 1716991"/>
              <a:gd name="connsiteX15" fmla="*/ 636611 w 1723431"/>
              <a:gd name="connsiteY15" fmla="*/ 1715459 h 1716991"/>
              <a:gd name="connsiteX16" fmla="*/ 505408 w 1723431"/>
              <a:gd name="connsiteY16" fmla="*/ 1584256 h 1716991"/>
              <a:gd name="connsiteX17" fmla="*/ 505408 w 1723431"/>
              <a:gd name="connsiteY17" fmla="*/ 1212365 h 1716991"/>
              <a:gd name="connsiteX18" fmla="*/ 133517 w 1723431"/>
              <a:gd name="connsiteY18" fmla="*/ 1212365 h 1716991"/>
              <a:gd name="connsiteX19" fmla="*/ 2314 w 1723431"/>
              <a:gd name="connsiteY19" fmla="*/ 1081162 h 1716991"/>
              <a:gd name="connsiteX20" fmla="*/ 98665 w 1723431"/>
              <a:gd name="connsiteY20" fmla="*/ 920256 h 1716991"/>
              <a:gd name="connsiteX21" fmla="*/ 572686 w 1723431"/>
              <a:gd name="connsiteY21" fmla="*/ 446235 h 1716991"/>
              <a:gd name="connsiteX22" fmla="*/ 473014 w 1723431"/>
              <a:gd name="connsiteY22" fmla="*/ 346563 h 1716991"/>
              <a:gd name="connsiteX23" fmla="*/ 447609 w 1723431"/>
              <a:gd name="connsiteY23" fmla="*/ 315462 h 1716991"/>
              <a:gd name="connsiteX24" fmla="*/ 445386 w 1723431"/>
              <a:gd name="connsiteY24" fmla="*/ 311236 h 1716991"/>
              <a:gd name="connsiteX25" fmla="*/ 443629 w 1723431"/>
              <a:gd name="connsiteY25" fmla="*/ 309107 h 1716991"/>
              <a:gd name="connsiteX26" fmla="*/ 409770 w 1723431"/>
              <a:gd name="connsiteY26" fmla="*/ 198258 h 1716991"/>
              <a:gd name="connsiteX27" fmla="*/ 455043 w 1723431"/>
              <a:gd name="connsiteY27" fmla="*/ 72148 h 171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23431" h="1716991">
                <a:moveTo>
                  <a:pt x="455043" y="72148"/>
                </a:moveTo>
                <a:cubicBezTo>
                  <a:pt x="483325" y="37878"/>
                  <a:pt x="522901" y="13272"/>
                  <a:pt x="568072" y="4028"/>
                </a:cubicBezTo>
                <a:cubicBezTo>
                  <a:pt x="580978" y="1388"/>
                  <a:pt x="594341" y="1"/>
                  <a:pt x="608028" y="0"/>
                </a:cubicBezTo>
                <a:lnTo>
                  <a:pt x="1523502" y="1"/>
                </a:lnTo>
                <a:cubicBezTo>
                  <a:pt x="1619310" y="0"/>
                  <a:pt x="1699246" y="67960"/>
                  <a:pt x="1717732" y="158303"/>
                </a:cubicBezTo>
                <a:lnTo>
                  <a:pt x="1717859" y="159564"/>
                </a:lnTo>
                <a:lnTo>
                  <a:pt x="1719404" y="164538"/>
                </a:lnTo>
                <a:cubicBezTo>
                  <a:pt x="1722044" y="177444"/>
                  <a:pt x="1723431" y="190806"/>
                  <a:pt x="1723431" y="204494"/>
                </a:cubicBezTo>
                <a:lnTo>
                  <a:pt x="1723431" y="1119968"/>
                </a:lnTo>
                <a:cubicBezTo>
                  <a:pt x="1723431" y="1229462"/>
                  <a:pt x="1634668" y="1318226"/>
                  <a:pt x="1525173" y="1318226"/>
                </a:cubicBezTo>
                <a:cubicBezTo>
                  <a:pt x="1470426" y="1318226"/>
                  <a:pt x="1420861" y="1296035"/>
                  <a:pt x="1384983" y="1260157"/>
                </a:cubicBezTo>
                <a:lnTo>
                  <a:pt x="1376492" y="1249866"/>
                </a:lnTo>
                <a:lnTo>
                  <a:pt x="1375540" y="1249088"/>
                </a:lnTo>
                <a:lnTo>
                  <a:pt x="1269469" y="1143017"/>
                </a:lnTo>
                <a:lnTo>
                  <a:pt x="795448" y="1617038"/>
                </a:lnTo>
                <a:cubicBezTo>
                  <a:pt x="753387" y="1665084"/>
                  <a:pt x="709151" y="1702246"/>
                  <a:pt x="636611" y="1715459"/>
                </a:cubicBezTo>
                <a:cubicBezTo>
                  <a:pt x="565323" y="1728444"/>
                  <a:pt x="505408" y="1656717"/>
                  <a:pt x="505408" y="1584256"/>
                </a:cubicBezTo>
                <a:lnTo>
                  <a:pt x="505408" y="1212365"/>
                </a:lnTo>
                <a:lnTo>
                  <a:pt x="133517" y="1212365"/>
                </a:lnTo>
                <a:cubicBezTo>
                  <a:pt x="61055" y="1212365"/>
                  <a:pt x="2314" y="1153623"/>
                  <a:pt x="2314" y="1081162"/>
                </a:cubicBezTo>
                <a:cubicBezTo>
                  <a:pt x="-3495" y="1032477"/>
                  <a:pt x="-6519" y="1036199"/>
                  <a:pt x="98665" y="920256"/>
                </a:cubicBezTo>
                <a:lnTo>
                  <a:pt x="572686" y="446235"/>
                </a:lnTo>
                <a:lnTo>
                  <a:pt x="473014" y="346563"/>
                </a:lnTo>
                <a:cubicBezTo>
                  <a:pt x="463336" y="336885"/>
                  <a:pt x="454868" y="326455"/>
                  <a:pt x="447609" y="315462"/>
                </a:cubicBezTo>
                <a:lnTo>
                  <a:pt x="445386" y="311236"/>
                </a:lnTo>
                <a:lnTo>
                  <a:pt x="443629" y="309107"/>
                </a:lnTo>
                <a:cubicBezTo>
                  <a:pt x="422252" y="277464"/>
                  <a:pt x="409770" y="239319"/>
                  <a:pt x="409770" y="198258"/>
                </a:cubicBezTo>
                <a:cubicBezTo>
                  <a:pt x="409770" y="150355"/>
                  <a:pt x="426760" y="106419"/>
                  <a:pt x="455043" y="72148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E377CD-11DF-447D-89CD-91A0FD750F7A}"/>
              </a:ext>
            </a:extLst>
          </p:cNvPr>
          <p:cNvSpPr txBox="1"/>
          <p:nvPr/>
        </p:nvSpPr>
        <p:spPr>
          <a:xfrm>
            <a:off x="1670670" y="123534"/>
            <a:ext cx="162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latin typeface="+mj-lt"/>
                <a:ea typeface="Black Han Sans" pitchFamily="2" charset="-127"/>
              </a:rPr>
              <a:t>01)</a:t>
            </a:r>
            <a:endParaRPr lang="ko-KR" altLang="en-US" sz="5400" b="1" dirty="0">
              <a:latin typeface="+mj-lt"/>
              <a:ea typeface="Black Han Sans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그리기이(가) 표시된 사진&#10;&#10;자동 생성된 설명">
            <a:extLst>
              <a:ext uri="{FF2B5EF4-FFF2-40B4-BE49-F238E27FC236}">
                <a16:creationId xmlns:a16="http://schemas.microsoft.com/office/drawing/2014/main" id="{93E30D9A-7AF6-464A-92BD-5A5430751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10" y="224251"/>
            <a:ext cx="7446433" cy="2513171"/>
          </a:xfrm>
          <a:prstGeom prst="rect">
            <a:avLst/>
          </a:prstGeom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7ED4EC8-E507-46E2-8155-CF4C5C8B4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97" y="2560492"/>
            <a:ext cx="5844581" cy="2513170"/>
          </a:xfrm>
          <a:prstGeom prst="rect">
            <a:avLst/>
          </a:prstGeom>
        </p:spPr>
      </p:pic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9BA4C377-FABE-4745-B0A2-3292818F7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97" y="2685027"/>
            <a:ext cx="4478692" cy="238863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AAFCC7B-D5E2-424C-B137-FA33C61BF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69" y="3057013"/>
            <a:ext cx="1644661" cy="16446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7FFF0EF-4C05-410A-899C-21BC800C8C66}"/>
              </a:ext>
            </a:extLst>
          </p:cNvPr>
          <p:cNvSpPr txBox="1"/>
          <p:nvPr/>
        </p:nvSpPr>
        <p:spPr>
          <a:xfrm>
            <a:off x="1670670" y="123534"/>
            <a:ext cx="162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latin typeface="+mj-lt"/>
                <a:ea typeface="Black Han Sans" pitchFamily="2" charset="-127"/>
              </a:rPr>
              <a:t>01)</a:t>
            </a:r>
            <a:endParaRPr lang="ko-KR" altLang="en-US" sz="5400" b="1" dirty="0">
              <a:latin typeface="+mj-lt"/>
              <a:ea typeface="Black Han Sans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29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7B7F78B8-CCC2-4C6A-B50D-8137542EE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04" y="103952"/>
            <a:ext cx="3842827" cy="2353732"/>
          </a:xfrm>
          <a:prstGeom prst="rect">
            <a:avLst/>
          </a:prstGeom>
          <a:ln>
            <a:noFill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4E8EE46-7C89-4B71-9458-3FDEA733C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015"/>
            <a:ext cx="5395534" cy="303498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7CA676-0E6F-4CEC-A1C2-85EC96ED5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69" y="3057013"/>
            <a:ext cx="1644661" cy="164466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7BACE83-16EA-4DF8-BF75-51C0CFA6C5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1" t="28542" r="18829" b="23239"/>
          <a:stretch/>
        </p:blipFill>
        <p:spPr>
          <a:xfrm>
            <a:off x="7004805" y="2690361"/>
            <a:ext cx="5049550" cy="21836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99D65E3-BE9D-4A42-959B-C9FDE1E842D9}"/>
              </a:ext>
            </a:extLst>
          </p:cNvPr>
          <p:cNvSpPr txBox="1"/>
          <p:nvPr/>
        </p:nvSpPr>
        <p:spPr>
          <a:xfrm>
            <a:off x="1670670" y="123534"/>
            <a:ext cx="162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latin typeface="+mj-lt"/>
                <a:ea typeface="Black Han Sans" pitchFamily="2" charset="-127"/>
              </a:rPr>
              <a:t>01)</a:t>
            </a:r>
            <a:endParaRPr lang="ko-KR" altLang="en-US" sz="5400" b="1" dirty="0">
              <a:latin typeface="+mj-lt"/>
              <a:ea typeface="Black Han Sans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788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DA43E1C3-A5C2-4489-B7E0-7B21104D5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63417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Consolas" panose="020B0609020204030204" pitchFamily="49" charset="0"/>
              </a:rPr>
              <a:t>daumWT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():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8888C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다음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portal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다음 웹툰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options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Options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()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options.headless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True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[]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daum.append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"http://webtoon.daum.net/#day=mon&amp;tab=day"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#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웹툰 월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daum.append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"http://webtoon.daum.net/#day=tue&amp;tab=day"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#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웹툰 화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daum.append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"http://webtoon.daum.net/#day=wed&amp;tab=day"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#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웹툰 수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daum.append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"http://webtoon.daum.net/#day=thu&amp;tab=day"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#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웹툰 목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daum.append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"http://webtoon.daum.net/#day=fri&amp;tab=day"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#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웹툰 금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daum.append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"http://webtoon.daum.net/#day=sat&amp;tab=day"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#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웹툰 토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daum.append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"http://webtoon.daum.net/#day=sun&amp;tab=day"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#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웹툰 일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</a:b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   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###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browser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webdriver.Chrome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executable_path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"./chromedriver.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exe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options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options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endParaRPr kumimoji="0" lang="en-US" altLang="ko-KR" sz="1100" b="0" i="0" u="none" strike="noStrike" cap="none" normalizeH="0" baseline="0" dirty="0">
              <a:ln>
                <a:noFill/>
              </a:ln>
              <a:solidFill>
                <a:srgbClr val="A9B7C6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allwebtoons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=[]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index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val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8888C6"/>
                </a:solidFill>
                <a:effectLst/>
                <a:latin typeface="Consolas" panose="020B0609020204030204" pitchFamily="49" charset="0"/>
              </a:rPr>
              <a:t>enumerate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):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browser.get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daum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index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])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time.sleep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html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browser.page_source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soup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BeautifulSoup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html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html.parser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list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soup.select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".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list_wt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 &gt;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li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li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list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인덱스 값을 얻기 위해서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enumerate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사용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    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day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find_day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index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link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"http://webtoon.daum.net"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+li.a[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"href"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]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thumbnail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li.img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src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]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title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li.strong.text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webtoon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={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"day"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:day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"thumbnail"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:thumbnail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"link"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:link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"title"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:title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"portal"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:portal}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allwebtoons.append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webtoon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kumimoji="0" lang="ko-KR" altLang="ko-KR" sz="11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sz="11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allwebtoons</a:t>
            </a:r>
            <a:endParaRPr kumimoji="0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0" name="그림 59" descr="그리기이(가) 표시된 사진&#10;&#10;자동 생성된 설명">
            <a:extLst>
              <a:ext uri="{FF2B5EF4-FFF2-40B4-BE49-F238E27FC236}">
                <a16:creationId xmlns:a16="http://schemas.microsoft.com/office/drawing/2014/main" id="{415AD847-9612-4436-BE22-8A689EAD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65" y="217247"/>
            <a:ext cx="4387669" cy="1480838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2F00A4-5AB8-4EEC-AEE8-4A877C63A4F2}"/>
              </a:ext>
            </a:extLst>
          </p:cNvPr>
          <p:cNvSpPr txBox="1"/>
          <p:nvPr/>
        </p:nvSpPr>
        <p:spPr>
          <a:xfrm>
            <a:off x="7000965" y="1698085"/>
            <a:ext cx="43332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err="1">
                <a:solidFill>
                  <a:schemeClr val="bg1"/>
                </a:solidFill>
              </a:rPr>
              <a:t>BeautifulSoup</a:t>
            </a:r>
            <a:r>
              <a:rPr lang="en-US" altLang="ko-KR" sz="2800" dirty="0">
                <a:solidFill>
                  <a:schemeClr val="bg1"/>
                </a:solidFill>
              </a:rPr>
              <a:t> + Selenium</a:t>
            </a:r>
          </a:p>
          <a:p>
            <a:r>
              <a:rPr lang="ko-KR" altLang="en-US" sz="2800" dirty="0" err="1">
                <a:solidFill>
                  <a:schemeClr val="bg1"/>
                </a:solidFill>
              </a:rPr>
              <a:t>다음웹툰</a:t>
            </a:r>
            <a:r>
              <a:rPr lang="ko-KR" altLang="en-US" sz="2800" dirty="0">
                <a:solidFill>
                  <a:schemeClr val="bg1"/>
                </a:solidFill>
              </a:rPr>
              <a:t> 사이트 </a:t>
            </a:r>
            <a:r>
              <a:rPr lang="ko-KR" altLang="en-US" sz="2800" dirty="0" err="1">
                <a:solidFill>
                  <a:schemeClr val="bg1"/>
                </a:solidFill>
              </a:rPr>
              <a:t>크롤링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9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A06CDC1-FA41-46D0-92A6-E1546C698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290"/>
            <a:ext cx="12192000" cy="6309420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I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mport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pymongo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os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dotenv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load_dotenv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load_dotenv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verbose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client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pymongo.MongoClient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“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ko-KR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db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주소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”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%(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os.getenv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‘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PASS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’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os.getenv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‘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DB_NAME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’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)))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lang="en-US" altLang="ko-KR" dirty="0" err="1">
                <a:solidFill>
                  <a:srgbClr val="A9B7C6"/>
                </a:solidFill>
                <a:latin typeface="Consolas" panose="020B0609020204030204" pitchFamily="49" charset="0"/>
              </a:rPr>
              <a:t>db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client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“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total_webtoon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”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]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endParaRPr kumimoji="0" lang="en-US" altLang="ko-KR" b="0" i="0" u="none" strike="noStrike" cap="none" normalizeH="0" baseline="0" dirty="0">
              <a:ln>
                <a:noFill/>
              </a:ln>
              <a:solidFill>
                <a:srgbClr val="A9B7C6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webtoon_col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altLang="ko-KR" dirty="0" err="1">
                <a:solidFill>
                  <a:srgbClr val="A9B7C6"/>
                </a:solidFill>
                <a:latin typeface="Consolas" panose="020B0609020204030204" pitchFamily="49" charset="0"/>
              </a:rPr>
              <a:t>db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“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webtoons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”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]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FFC66D"/>
                </a:solidFill>
                <a:effectLst/>
                <a:latin typeface="Consolas" panose="020B0609020204030204" pitchFamily="49" charset="0"/>
              </a:rPr>
              <a:t>webtoon_update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webtoons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):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webtoon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in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webtoons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: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webtoon_col.update_one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webtoon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"$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set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webtoon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upsert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    </a:t>
            </a: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    </a:t>
            </a:r>
            <a:r>
              <a:rPr kumimoji="0" lang="ko-KR" altLang="ko-KR" b="0" i="0" u="none" strike="noStrike" cap="none" normalizeH="0" baseline="0" dirty="0" err="1">
                <a:ln>
                  <a:noFill/>
                </a:ln>
                <a:solidFill>
                  <a:srgbClr val="8888C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  <a:ea typeface="2002L" panose="02030504000101010101" pitchFamily="18" charset="-127"/>
              </a:rPr>
              <a:t>완료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endParaRPr kumimoji="0" lang="en-US" altLang="ko-KR" b="0" i="0" u="none" strike="noStrike" cap="none" normalizeH="0" baseline="0" dirty="0">
              <a:ln>
                <a:noFill/>
              </a:ln>
              <a:solidFill>
                <a:srgbClr val="A9B7C6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endParaRPr kumimoji="0" lang="ko-KR" altLang="ko-K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728276-2DCC-47A7-8F0B-DE41E5D39BB3}"/>
              </a:ext>
            </a:extLst>
          </p:cNvPr>
          <p:cNvSpPr txBox="1"/>
          <p:nvPr/>
        </p:nvSpPr>
        <p:spPr>
          <a:xfrm>
            <a:off x="7000965" y="1710765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</a:rPr>
              <a:t>쿼리 내용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31D5827-7F1F-4936-A94B-950023A6CA89}"/>
              </a:ext>
            </a:extLst>
          </p:cNvPr>
          <p:cNvSpPr/>
          <p:nvPr/>
        </p:nvSpPr>
        <p:spPr>
          <a:xfrm>
            <a:off x="0" y="0"/>
            <a:ext cx="12192000" cy="27429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1D0EEF9C-D8A6-472F-9760-8E579BEC483F}"/>
              </a:ext>
            </a:extLst>
          </p:cNvPr>
          <p:cNvSpPr/>
          <p:nvPr/>
        </p:nvSpPr>
        <p:spPr>
          <a:xfrm>
            <a:off x="0" y="6565302"/>
            <a:ext cx="12192000" cy="27429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그리기이(가) 표시된 사진&#10;&#10;자동 생성된 설명">
            <a:extLst>
              <a:ext uri="{FF2B5EF4-FFF2-40B4-BE49-F238E27FC236}">
                <a16:creationId xmlns:a16="http://schemas.microsoft.com/office/drawing/2014/main" id="{388A6E6D-4956-4349-8BCF-C1F6B1013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65" y="217247"/>
            <a:ext cx="4387669" cy="14808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93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B7CF9-9375-4829-9233-A66DBD9077A7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ko-KR" altLang="en-US" sz="3700" b="1">
                <a:latin typeface="+mj-lt"/>
                <a:ea typeface="+mj-ea"/>
                <a:cs typeface="+mj-cs"/>
              </a:rPr>
              <a:t>메인 화면</a:t>
            </a:r>
            <a:endParaRPr lang="en-US" sz="3700" b="1"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EDA90C1-A7AA-4A30-A18B-07F67A6A5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50" b="-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54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4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D3FA5-BBAA-4DAC-9981-09207885EDD0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ko-KR" altLang="en-US" sz="3700" b="1">
                <a:latin typeface="+mj-lt"/>
                <a:ea typeface="+mj-ea"/>
                <a:cs typeface="+mj-cs"/>
              </a:rPr>
              <a:t>웹툰 평가 모달</a:t>
            </a:r>
            <a:endParaRPr lang="en-US" sz="3700" b="1">
              <a:latin typeface="+mj-lt"/>
              <a:ea typeface="+mj-ea"/>
              <a:cs typeface="+mj-cs"/>
            </a:endParaRPr>
          </a:p>
        </p:txBody>
      </p:sp>
      <p:sp>
        <p:nvSpPr>
          <p:cNvPr id="56" name="Rectangle 5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EE499323-DDD7-496B-80C3-1BD42A96F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4" t="3836" r="6726" b="589"/>
          <a:stretch/>
        </p:blipFill>
        <p:spPr>
          <a:xfrm>
            <a:off x="552091" y="1106221"/>
            <a:ext cx="7468443" cy="47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0280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bstract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155"/>
      </a:accent1>
      <a:accent2>
        <a:srgbClr val="568AD3"/>
      </a:accent2>
      <a:accent3>
        <a:srgbClr val="FFFFFF"/>
      </a:accent3>
      <a:accent4>
        <a:srgbClr val="79D155"/>
      </a:accent4>
      <a:accent5>
        <a:srgbClr val="568AD3"/>
      </a:accent5>
      <a:accent6>
        <a:srgbClr val="FFFFF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ABSTRAC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155"/>
      </a:accent1>
      <a:accent2>
        <a:srgbClr val="A5A5A5"/>
      </a:accent2>
      <a:accent3>
        <a:srgbClr val="595959"/>
      </a:accent3>
      <a:accent4>
        <a:srgbClr val="568AD3"/>
      </a:accent4>
      <a:accent5>
        <a:srgbClr val="A5A5A5"/>
      </a:accent5>
      <a:accent6>
        <a:srgbClr val="595959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bstract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155"/>
      </a:accent1>
      <a:accent2>
        <a:srgbClr val="568AD3"/>
      </a:accent2>
      <a:accent3>
        <a:srgbClr val="FFFFFF"/>
      </a:accent3>
      <a:accent4>
        <a:srgbClr val="79D155"/>
      </a:accent4>
      <a:accent5>
        <a:srgbClr val="568AD3"/>
      </a:accent5>
      <a:accent6>
        <a:srgbClr val="FFFFF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패싯">
  <a:themeElements>
    <a:clrScheme name="패싯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패싯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패싯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577</Words>
  <Application>Microsoft Office PowerPoint</Application>
  <PresentationFormat>와이드스크린</PresentationFormat>
  <Paragraphs>29</Paragraphs>
  <Slides>10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20" baseType="lpstr">
      <vt:lpstr>배달의민족 도현</vt:lpstr>
      <vt:lpstr>Arial</vt:lpstr>
      <vt:lpstr>Calibri</vt:lpstr>
      <vt:lpstr>Consolas</vt:lpstr>
      <vt:lpstr>Trebuchet MS</vt:lpstr>
      <vt:lpstr>Wingdings 3</vt:lpstr>
      <vt:lpstr>Cover and End Slide Master</vt:lpstr>
      <vt:lpstr>Contents Slide Master</vt:lpstr>
      <vt:lpstr>Section Break Slide Master</vt:lpstr>
      <vt:lpstr>패싯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전혜성</dc:creator>
  <cp:lastModifiedBy>전혜성</cp:lastModifiedBy>
  <cp:revision>2</cp:revision>
  <dcterms:created xsi:type="dcterms:W3CDTF">2020-11-12T15:58:11Z</dcterms:created>
  <dcterms:modified xsi:type="dcterms:W3CDTF">2020-11-12T16:36:42Z</dcterms:modified>
</cp:coreProperties>
</file>